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11f2cce04f24931" /><Relationship Type="http://schemas.openxmlformats.org/officeDocument/2006/relationships/extended-properties" Target="/docProps/app.xml" Id="R9e09b15ccd7c4fa4" /><Relationship Type="http://schemas.openxmlformats.org/officeDocument/2006/relationships/officeDocument" Target="/ppt/presentation.xml" Id="R5b78fd969ab94e76" /></Relationships>
</file>

<file path=ppt/presentation.xml><?xml version="1.0" encoding="utf-8"?>
<p:presentation xmlns:p="http://schemas.openxmlformats.org/presentationml/2006/main">
  <p:sldMasterIdLst>
    <p:sldMasterId xmlns:r="http://schemas.openxmlformats.org/officeDocument/2006/relationships" id="2147483648" r:id="Raf722f6f51ab4e33"/>
  </p:sldMasterIdLst>
  <p:notesMasterIdLst>
    <p:notesMasterId xmlns:r="http://schemas.openxmlformats.org/officeDocument/2006/relationships" r:id="R0f13560c60914856"/>
  </p:notesMasterIdLst>
  <p:sldIdLst>
    <p:sldId xmlns:r="http://schemas.openxmlformats.org/officeDocument/2006/relationships" id="256" r:id="R16cb9e6933fe48f7"/>
    <p:sldId xmlns:r="http://schemas.openxmlformats.org/officeDocument/2006/relationships" id="257" r:id="R07d6592fad0e4780"/>
    <p:sldId xmlns:r="http://schemas.openxmlformats.org/officeDocument/2006/relationships" id="258" r:id="Rf98b114c06424000"/>
    <p:sldId xmlns:r="http://schemas.openxmlformats.org/officeDocument/2006/relationships" id="259" r:id="R69479c211aee448b"/>
    <p:sldId xmlns:r="http://schemas.openxmlformats.org/officeDocument/2006/relationships" id="260" r:id="R525b1136a8954310"/>
    <p:sldId xmlns:r="http://schemas.openxmlformats.org/officeDocument/2006/relationships" id="261" r:id="R6d2a340e366c4ee8"/>
    <p:sldId xmlns:r="http://schemas.openxmlformats.org/officeDocument/2006/relationships" id="262" r:id="Rc5dccdef125a408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684c7a65104005" /><Relationship Type="http://schemas.openxmlformats.org/officeDocument/2006/relationships/slideMaster" Target="/ppt/slideMasters/slideMaster1.xml" Id="Raf722f6f51ab4e33" /><Relationship Type="http://schemas.openxmlformats.org/officeDocument/2006/relationships/notesMaster" Target="/ppt/notesMasters/notesMaster1.xml" Id="R0f13560c60914856" /><Relationship Type="http://schemas.openxmlformats.org/officeDocument/2006/relationships/presProps" Target="/ppt/presProps.xml" Id="Rf2b6f94956aa4b4e" /><Relationship Type="http://schemas.openxmlformats.org/officeDocument/2006/relationships/tableStyles" Target="/ppt/tableStyles.xml" Id="R11237bc454f845ba" /><Relationship Type="http://schemas.openxmlformats.org/officeDocument/2006/relationships/slide" Target="/ppt/slides/slide1.xml" Id="R16cb9e6933fe48f7" /><Relationship Type="http://schemas.openxmlformats.org/officeDocument/2006/relationships/slide" Target="/ppt/slides/slide2.xml" Id="R07d6592fad0e4780" /><Relationship Type="http://schemas.openxmlformats.org/officeDocument/2006/relationships/slide" Target="/ppt/slides/slide3.xml" Id="Rf98b114c06424000" /><Relationship Type="http://schemas.openxmlformats.org/officeDocument/2006/relationships/slide" Target="/ppt/slides/slide4.xml" Id="R69479c211aee448b" /><Relationship Type="http://schemas.openxmlformats.org/officeDocument/2006/relationships/slide" Target="/ppt/slides/slide5.xml" Id="R525b1136a8954310" /><Relationship Type="http://schemas.openxmlformats.org/officeDocument/2006/relationships/slide" Target="/ppt/slides/slide6.xml" Id="R6d2a340e366c4ee8" /><Relationship Type="http://schemas.openxmlformats.org/officeDocument/2006/relationships/slide" Target="/ppt/slides/slide7.xml" Id="Rc5dccdef125a40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d0e10104e843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c5e16ce7c0248ba" /><Relationship Type="http://schemas.openxmlformats.org/officeDocument/2006/relationships/notesMaster" Target="/ppt/notesMasters/notesMaster1.xml" Id="Rbc262f9b5a7542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b0420a0d994563" /><Relationship Type="http://schemas.openxmlformats.org/officeDocument/2006/relationships/notesMaster" Target="/ppt/notesMasters/notesMaster1.xml" Id="R313c37af2fb546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b31d1012374585" /><Relationship Type="http://schemas.openxmlformats.org/officeDocument/2006/relationships/notesMaster" Target="/ppt/notesMasters/notesMaster1.xml" Id="R9bd2b0b9a4554d9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518329ef3f8495a" /><Relationship Type="http://schemas.openxmlformats.org/officeDocument/2006/relationships/notesMaster" Target="/ppt/notesMasters/notesMaster1.xml" Id="R7b08a285b9584c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3e36beb57d400f" /><Relationship Type="http://schemas.openxmlformats.org/officeDocument/2006/relationships/notesMaster" Target="/ppt/notesMasters/notesMaster1.xml" Id="R842f1d0caa5e44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ed7a47899044f9" /><Relationship Type="http://schemas.openxmlformats.org/officeDocument/2006/relationships/notesMaster" Target="/ppt/notesMasters/notesMaster1.xml" Id="Rccfb872903494f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2099e25bd94e1b" /><Relationship Type="http://schemas.openxmlformats.org/officeDocument/2006/relationships/notesMaster" Target="/ppt/notesMasters/notesMaster1.xml" Id="R50f5fbc485fc4e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 secondes. Présenter une vitrine courte de travaux choisis.</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Une réalisation du portfolio et une du projet ou d’un module avancé. CV complet facultatif. Déclaration IA si usages significatifs.</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Ouvrir le site, visiter Parcours puis Réalisations et suivre le lien vers le rapport. Afficher un bloc de code. Le rapport est un exemple du matériel du cours et ne doit pas être attribué à un étudiant. La seconde réalisation de la démo reste volontairement à compléter.</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Dans demo/apres/index.qmd, remplacer le titre indiqué. Exécuter quarto render, puis actualiser docs/index.html. Les versions avant et après sont incluses. Le script demo/refaire-demo.R reproduit le rendu dans une copie.</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Dépôt public personnel distinct du portfolio et du projet. Pousser les sources, .nojekyll et docs. Dans Settings, Pages, Deploy from a branch, choisir main et /docs, puis Save. Si la branche principale porte un autre nom, la choisir. Attendre le déploiement puis vérifier l’adresse publique. Ne pas modifier le dépôt du cours pour la démo.</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Personnaliser accueil et parcours, choisir une trace du portfolio, vérifier le rendu et les liens. Aucun dépôt intermédiaire ajouté. Remise finale le 16 décembre à 23 h 55, individuel 10 %. Site public, dépôt source, commit, deux réalisations et déclaration IA lorsque pertinente. STT-6230 : approfondir une dimension technique.</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Diapositive de références facultative à la fin. Les sources détaillées et les précisions se trouvent dans le guide.</a:t>
            </a:r>
          </a:p>
          <a:p xmlns:a="http://schemas.openxmlformats.org/drawingml/2006/main">
            <a:r>
              <a:t/>
            </a:r>
          </a:p>
          <a:p xmlns:a="http://schemas.openxmlformats.org/drawingml/2006/main">
            <a:r>
              <a:t>Consignes du cours, 20 octobre 2026 : https://aureliennicosiaulaval.github.io/programmation-pour-la-science-des-donnees/site-personnel.html. Documentation : https://quarto.org/docs/publishing/github-pages.html et https://docs.github.com/en/pages/getting-started-with-github-pages/configuring-a-publishing-source-for-your-github-pages-site. Déroulé détaillé dans guide.html.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d567e1f3614b8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e616aa73e2481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7f9a4958c84b6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b90c72be6c94f0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eba4aa91df94c3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39ef91ff6f74c2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C05151A-E181-430B-BA8E-82823BB805D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6940CED-BF78-4F9C-85B0-D51CF4A432D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E8DFE62-5D67-4B98-B36B-1D0F44A5313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7FEAE60-F766-40F0-88AD-A1F32D63468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9540A19-B063-43D2-B0B9-3288BBCBE33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92889A9-6E31-4B5D-B9FF-A5FD1E97851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C159056-DA83-4B84-8D6C-6F47B2D21ED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BB00AC5-6A83-4262-A29D-F357C25A138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D4ADB7-EED0-43DC-A726-35D451BA15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F10F486-D01B-4C64-9567-25069F9892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88af747381471a" /><Relationship Type="http://schemas.openxmlformats.org/officeDocument/2006/relationships/slideLayout" Target="/ppt/slideLayouts/slideLayout1.xml" Id="R8e26aee5f4574e9b" /><Relationship Type="http://schemas.openxmlformats.org/officeDocument/2006/relationships/slideLayout" Target="/ppt/slideLayouts/slideLayout2.xml" Id="R6a57c707ada64ea9" /><Relationship Type="http://schemas.openxmlformats.org/officeDocument/2006/relationships/slideLayout" Target="/ppt/slideLayouts/slideLayout3.xml" Id="Rc6ededf702c5454b" /><Relationship Type="http://schemas.openxmlformats.org/officeDocument/2006/relationships/slideLayout" Target="/ppt/slideLayouts/slideLayout4.xml" Id="R3ec56825d5114a41" /><Relationship Type="http://schemas.openxmlformats.org/officeDocument/2006/relationships/slideLayout" Target="/ppt/slideLayouts/slideLayout5.xml" Id="Rf00f10116b8c486f" /><Relationship Type="http://schemas.openxmlformats.org/officeDocument/2006/relationships/slideLayout" Target="/ppt/slideLayouts/slideLayout6.xml" Id="R44797ec2ebd64c4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26aee5f4574e9b"/>
    <p:sldLayoutId xmlns:r="http://schemas.openxmlformats.org/officeDocument/2006/relationships" id="2147483650" r:id="R6a57c707ada64ea9"/>
    <p:sldLayoutId xmlns:r="http://schemas.openxmlformats.org/officeDocument/2006/relationships" id="2147483651" r:id="Rc6ededf702c5454b"/>
    <p:sldLayoutId xmlns:r="http://schemas.openxmlformats.org/officeDocument/2006/relationships" id="2147483652" r:id="R3ec56825d5114a41"/>
    <p:sldLayoutId xmlns:r="http://schemas.openxmlformats.org/officeDocument/2006/relationships" id="2147483653" r:id="Rf00f10116b8c486f"/>
    <p:sldLayoutId xmlns:r="http://schemas.openxmlformats.org/officeDocument/2006/relationships" id="2147483654" r:id="R44797ec2ebd64c4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85d2c0826f541a2" /><Relationship Type="http://schemas.openxmlformats.org/officeDocument/2006/relationships/notesSlide" Target="/ppt/notesSlides/notesSlide1.xml" Id="R93b8c60c93a94e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60462eed8144456" /><Relationship Type="http://schemas.openxmlformats.org/officeDocument/2006/relationships/notesSlide" Target="/ppt/notesSlides/notesSlide2.xml" Id="R56922a64ca6a4a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f50dd2745ea49fb" /><Relationship Type="http://schemas.openxmlformats.org/officeDocument/2006/relationships/hyperlink" Target="demo/apres/docs/index.html" TargetMode="External" Id="Rb7d5888417f4410d" /><Relationship Type="http://schemas.openxmlformats.org/officeDocument/2006/relationships/notesSlide" Target="/ppt/notesSlides/notesSlide3.xml" Id="Rd8093b91767f4cd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0091221b536429b" /><Relationship Type="http://schemas.openxmlformats.org/officeDocument/2006/relationships/hyperlink" Target="demo/rendu/docs/index.html" TargetMode="External" Id="R75c4e3c7f0ab42c0" /><Relationship Type="http://schemas.openxmlformats.org/officeDocument/2006/relationships/notesSlide" Target="/ppt/notesSlides/notesSlide4.xml" Id="R8d32ecef4da7476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9a363f8197a4fe6" /><Relationship Type="http://schemas.openxmlformats.org/officeDocument/2006/relationships/notesSlide" Target="/ppt/notesSlides/notesSlide5.xml" Id="Rb35cc9359b134e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ea9f1e958bd4893" /><Relationship Type="http://schemas.openxmlformats.org/officeDocument/2006/relationships/hyperlink" Target="https://aureliennicosiaulaval.github.io/programmation-pour-la-science-des-donnees/site-personnel.html" TargetMode="External" Id="R701a10ca186f47af" /><Relationship Type="http://schemas.openxmlformats.org/officeDocument/2006/relationships/notesSlide" Target="/ppt/notesSlides/notesSlide6.xml" Id="R463c870539224e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27d0e30ad8641da" /><Relationship Type="http://schemas.openxmlformats.org/officeDocument/2006/relationships/notesSlide" Target="/ppt/notesSlides/notesSlide7.xml" Id="Rf079efb6c3c24110" /></Relationships>
</file>

<file path=ppt/slides/slide1.xml><?xml version="1.0" encoding="utf-8"?>
<p:sld xmlns:p="http://schemas.openxmlformats.org/presentationml/2006/main">
  <p:cSld>
    <p:bg>
      <p:bgPr>
        <a:solidFill xmlns:a="http://schemas.openxmlformats.org/drawingml/2006/main">
          <a:srgbClr val="083D53"/>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3E99264-B559-43BF-813F-B0A7EB2C042F}"/>
              </a:ext>
            </a:extLst>
          </p:cNvPr>
          <p:cNvSpPr>
            <a:spLocks xmlns:a="http://schemas.openxmlformats.org/drawingml/2006/main" noGrp="1"/>
          </p:cNvSpPr>
          <p:nvPr/>
        </p:nvSpPr>
        <p:spPr>
          <a:xfrm xmlns:a="http://schemas.openxmlformats.org/drawingml/2006/main">
            <a:off x="685800" y="1295400"/>
            <a:ext cx="10820400"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6450" b="0">
                <a:solidFill>
                  <a:srgbClr val="FFFFFF"/>
                </a:solidFill>
                <a:latin typeface="Arial"/>
                <a:ea typeface="Arial"/>
                <a:cs typeface="Arial"/>
              </a:defRPr>
            </a:defPPr>
            <a:lvl1pPr>
              <a:defRPr sz="6450" b="0">
                <a:solidFill>
                  <a:srgbClr val="FFFFFF"/>
                </a:solidFill>
                <a:latin typeface="Arial"/>
                <a:ea typeface="Arial"/>
                <a:cs typeface="Arial"/>
              </a:defRPr>
            </a:lvl1pPr>
            <a:lvl2pPr>
              <a:defRPr sz="6450" b="0">
                <a:solidFill>
                  <a:srgbClr val="FFFFFF"/>
                </a:solidFill>
                <a:latin typeface="Arial"/>
                <a:ea typeface="Arial"/>
                <a:cs typeface="Arial"/>
              </a:defRPr>
            </a:lvl2pPr>
            <a:lvl3pPr>
              <a:defRPr sz="6450" b="0">
                <a:solidFill>
                  <a:srgbClr val="FFFFFF"/>
                </a:solidFill>
                <a:latin typeface="Arial"/>
                <a:ea typeface="Arial"/>
                <a:cs typeface="Arial"/>
              </a:defRPr>
            </a:lvl3pPr>
            <a:lvl4pPr>
              <a:defRPr sz="6450" b="0">
                <a:solidFill>
                  <a:srgbClr val="FFFFFF"/>
                </a:solidFill>
                <a:latin typeface="Arial"/>
                <a:ea typeface="Arial"/>
                <a:cs typeface="Arial"/>
              </a:defRPr>
            </a:lvl4pPr>
            <a:lvl5pPr>
              <a:defRPr sz="6450" b="0">
                <a:solidFill>
                  <a:srgbClr val="FFFFFF"/>
                </a:solidFill>
                <a:latin typeface="Arial"/>
                <a:ea typeface="Arial"/>
                <a:cs typeface="Arial"/>
              </a:defRPr>
            </a:lvl5pPr>
            <a:lvl6pPr>
              <a:defRPr sz="6450" b="0">
                <a:solidFill>
                  <a:srgbClr val="FFFFFF"/>
                </a:solidFill>
                <a:latin typeface="Arial"/>
                <a:ea typeface="Arial"/>
                <a:cs typeface="Arial"/>
              </a:defRPr>
            </a:lvl6pPr>
            <a:lvl7pPr>
              <a:defRPr sz="6450" b="0">
                <a:solidFill>
                  <a:srgbClr val="FFFFFF"/>
                </a:solidFill>
                <a:latin typeface="Arial"/>
                <a:ea typeface="Arial"/>
                <a:cs typeface="Arial"/>
              </a:defRPr>
            </a:lvl7pPr>
            <a:lvl8pPr>
              <a:defRPr sz="6450" b="0">
                <a:solidFill>
                  <a:srgbClr val="FFFFFF"/>
                </a:solidFill>
                <a:latin typeface="Arial"/>
                <a:ea typeface="Arial"/>
                <a:cs typeface="Arial"/>
              </a:defRPr>
            </a:lvl8pPr>
            <a:lvl9pPr>
              <a:defRPr sz="6450" b="0">
                <a:solidFill>
                  <a:srgbClr val="FFFFFF"/>
                </a:solidFill>
                <a:latin typeface="Arial"/>
                <a:ea typeface="Arial"/>
                <a:cs typeface="Arial"/>
              </a:defRPr>
            </a:lvl9pPr>
          </a:lstStyle>
          <a:p xmlns:a="http://schemas.openxmlformats.org/drawingml/2006/main">
            <a:pPr>
              <a:defRPr sz="6450" b="0">
                <a:solidFill>
                  <a:srgbClr val="FFFFFF"/>
                </a:solidFill>
                <a:latin typeface="Arial"/>
                <a:ea typeface="Arial"/>
                <a:cs typeface="Arial"/>
              </a:defRPr>
            </a:pPr>
            <a:r>
              <a:rPr sz="6450" b="0">
                <a:solidFill>
                  <a:srgbClr val="FFFFFF"/>
                </a:solidFill>
                <a:latin typeface="Arial"/>
                <a:ea typeface="Arial"/>
                <a:cs typeface="Arial"/>
              </a:rPr>
              <a:t>Vos réalisations,</a:t>
            </a:r>
          </a:p>
          <a:p xmlns:a="http://schemas.openxmlformats.org/drawingml/2006/main">
            <a:pPr>
              <a:defRPr sz="6450" b="0">
                <a:solidFill>
                  <a:srgbClr val="FFFFFF"/>
                </a:solidFill>
                <a:latin typeface="Arial"/>
                <a:ea typeface="Arial"/>
                <a:cs typeface="Arial"/>
              </a:defRPr>
            </a:pPr>
            <a:r>
              <a:rPr sz="6450" b="0">
                <a:solidFill>
                  <a:srgbClr val="FFFFFF"/>
                </a:solidFill>
                <a:latin typeface="Arial"/>
                <a:ea typeface="Arial"/>
                <a:cs typeface="Arial"/>
              </a:rPr>
              <a:t>en ligne</a:t>
            </a:r>
          </a:p>
        </p:txBody>
      </p:sp>
      <p:sp>
        <p:nvSpPr>
          <p:cNvPr id="2" name="">
            <a:extLst xmlns:a="http://schemas.openxmlformats.org/drawingml/2006/main">
              <a:ext uri="{FF2B5EF4-FFF2-40B4-BE49-F238E27FC236}">
                <a16:creationId xmlns:a16="http://schemas.microsoft.com/office/drawing/2014/main" id="{BC62CB89-3076-45C3-899B-FFEB34B7E4D7}"/>
              </a:ext>
            </a:extLst>
          </p:cNvPr>
          <p:cNvSpPr>
            <a:spLocks xmlns:a="http://schemas.openxmlformats.org/drawingml/2006/main" noGrp="1"/>
          </p:cNvSpPr>
          <p:nvPr/>
        </p:nvSpPr>
        <p:spPr>
          <a:xfrm xmlns:a="http://schemas.openxmlformats.org/drawingml/2006/main">
            <a:off x="685800" y="39624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0">
                <a:solidFill>
                  <a:srgbClr val="BBDADE"/>
                </a:solidFill>
                <a:latin typeface="Arial"/>
                <a:ea typeface="Arial"/>
                <a:cs typeface="Arial"/>
              </a:defRPr>
            </a:defPPr>
            <a:lvl1pPr>
              <a:defRPr sz="2850" b="0">
                <a:solidFill>
                  <a:srgbClr val="BBDADE"/>
                </a:solidFill>
                <a:latin typeface="Arial"/>
                <a:ea typeface="Arial"/>
                <a:cs typeface="Arial"/>
              </a:defRPr>
            </a:lvl1pPr>
            <a:lvl2pPr>
              <a:defRPr sz="2850" b="0">
                <a:solidFill>
                  <a:srgbClr val="BBDADE"/>
                </a:solidFill>
                <a:latin typeface="Arial"/>
                <a:ea typeface="Arial"/>
                <a:cs typeface="Arial"/>
              </a:defRPr>
            </a:lvl2pPr>
            <a:lvl3pPr>
              <a:defRPr sz="2850" b="0">
                <a:solidFill>
                  <a:srgbClr val="BBDADE"/>
                </a:solidFill>
                <a:latin typeface="Arial"/>
                <a:ea typeface="Arial"/>
                <a:cs typeface="Arial"/>
              </a:defRPr>
            </a:lvl3pPr>
            <a:lvl4pPr>
              <a:defRPr sz="2850" b="0">
                <a:solidFill>
                  <a:srgbClr val="BBDADE"/>
                </a:solidFill>
                <a:latin typeface="Arial"/>
                <a:ea typeface="Arial"/>
                <a:cs typeface="Arial"/>
              </a:defRPr>
            </a:lvl4pPr>
            <a:lvl5pPr>
              <a:defRPr sz="2850" b="0">
                <a:solidFill>
                  <a:srgbClr val="BBDADE"/>
                </a:solidFill>
                <a:latin typeface="Arial"/>
                <a:ea typeface="Arial"/>
                <a:cs typeface="Arial"/>
              </a:defRPr>
            </a:lvl5pPr>
            <a:lvl6pPr>
              <a:defRPr sz="2850" b="0">
                <a:solidFill>
                  <a:srgbClr val="BBDADE"/>
                </a:solidFill>
                <a:latin typeface="Arial"/>
                <a:ea typeface="Arial"/>
                <a:cs typeface="Arial"/>
              </a:defRPr>
            </a:lvl6pPr>
            <a:lvl7pPr>
              <a:defRPr sz="2850" b="0">
                <a:solidFill>
                  <a:srgbClr val="BBDADE"/>
                </a:solidFill>
                <a:latin typeface="Arial"/>
                <a:ea typeface="Arial"/>
                <a:cs typeface="Arial"/>
              </a:defRPr>
            </a:lvl7pPr>
            <a:lvl8pPr>
              <a:defRPr sz="2850" b="0">
                <a:solidFill>
                  <a:srgbClr val="BBDADE"/>
                </a:solidFill>
                <a:latin typeface="Arial"/>
                <a:ea typeface="Arial"/>
                <a:cs typeface="Arial"/>
              </a:defRPr>
            </a:lvl8pPr>
            <a:lvl9pPr>
              <a:defRPr sz="2850" b="0">
                <a:solidFill>
                  <a:srgbClr val="BBDADE"/>
                </a:solidFill>
                <a:latin typeface="Arial"/>
                <a:ea typeface="Arial"/>
                <a:cs typeface="Arial"/>
              </a:defRPr>
            </a:lvl9pPr>
          </a:lstStyle>
          <a:p xmlns:a="http://schemas.openxmlformats.org/drawingml/2006/main">
            <a:pPr>
              <a:defRPr sz="2850" b="0">
                <a:solidFill>
                  <a:srgbClr val="BBDADE"/>
                </a:solidFill>
                <a:latin typeface="Arial"/>
                <a:ea typeface="Arial"/>
                <a:cs typeface="Arial"/>
              </a:defRPr>
            </a:pPr>
            <a:r>
              <a:rPr sz="2850" b="0">
                <a:solidFill>
                  <a:srgbClr val="BBDADE"/>
                </a:solidFill>
                <a:latin typeface="Arial"/>
                <a:ea typeface="Arial"/>
                <a:cs typeface="Arial"/>
              </a:rPr>
              <a:t>Un site Quarto court, personnel et public</a:t>
            </a:r>
          </a:p>
        </p:txBody>
      </p:sp>
      <p:sp>
        <p:nvSpPr>
          <p:cNvPr id="3" name="">
            <a:extLst xmlns:a="http://schemas.openxmlformats.org/drawingml/2006/main">
              <a:ext uri="{FF2B5EF4-FFF2-40B4-BE49-F238E27FC236}">
                <a16:creationId xmlns:a16="http://schemas.microsoft.com/office/drawing/2014/main" id="{14103118-E62E-4848-883D-EF8152047583}"/>
              </a:ext>
            </a:extLst>
          </p:cNvPr>
          <p:cNvSpPr>
            <a:spLocks xmlns:a="http://schemas.openxmlformats.org/drawingml/2006/main" noGrp="1"/>
          </p:cNvSpPr>
          <p:nvPr/>
        </p:nvSpPr>
        <p:spPr>
          <a:xfrm xmlns:a="http://schemas.openxmlformats.org/drawingml/2006/main">
            <a:off x="685800" y="5638800"/>
            <a:ext cx="10820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D5E5E9"/>
                </a:solidFill>
                <a:latin typeface="Arial"/>
                <a:ea typeface="Arial"/>
                <a:cs typeface="Arial"/>
              </a:defRPr>
            </a:defPPr>
            <a:lvl1pPr>
              <a:defRPr sz="2025" b="0">
                <a:solidFill>
                  <a:srgbClr val="D5E5E9"/>
                </a:solidFill>
                <a:latin typeface="Arial"/>
                <a:ea typeface="Arial"/>
                <a:cs typeface="Arial"/>
              </a:defRPr>
            </a:lvl1pPr>
            <a:lvl2pPr>
              <a:defRPr sz="2025" b="0">
                <a:solidFill>
                  <a:srgbClr val="D5E5E9"/>
                </a:solidFill>
                <a:latin typeface="Arial"/>
                <a:ea typeface="Arial"/>
                <a:cs typeface="Arial"/>
              </a:defRPr>
            </a:lvl2pPr>
            <a:lvl3pPr>
              <a:defRPr sz="2025" b="0">
                <a:solidFill>
                  <a:srgbClr val="D5E5E9"/>
                </a:solidFill>
                <a:latin typeface="Arial"/>
                <a:ea typeface="Arial"/>
                <a:cs typeface="Arial"/>
              </a:defRPr>
            </a:lvl3pPr>
            <a:lvl4pPr>
              <a:defRPr sz="2025" b="0">
                <a:solidFill>
                  <a:srgbClr val="D5E5E9"/>
                </a:solidFill>
                <a:latin typeface="Arial"/>
                <a:ea typeface="Arial"/>
                <a:cs typeface="Arial"/>
              </a:defRPr>
            </a:lvl4pPr>
            <a:lvl5pPr>
              <a:defRPr sz="2025" b="0">
                <a:solidFill>
                  <a:srgbClr val="D5E5E9"/>
                </a:solidFill>
                <a:latin typeface="Arial"/>
                <a:ea typeface="Arial"/>
                <a:cs typeface="Arial"/>
              </a:defRPr>
            </a:lvl5pPr>
            <a:lvl6pPr>
              <a:defRPr sz="2025" b="0">
                <a:solidFill>
                  <a:srgbClr val="D5E5E9"/>
                </a:solidFill>
                <a:latin typeface="Arial"/>
                <a:ea typeface="Arial"/>
                <a:cs typeface="Arial"/>
              </a:defRPr>
            </a:lvl6pPr>
            <a:lvl7pPr>
              <a:defRPr sz="2025" b="0">
                <a:solidFill>
                  <a:srgbClr val="D5E5E9"/>
                </a:solidFill>
                <a:latin typeface="Arial"/>
                <a:ea typeface="Arial"/>
                <a:cs typeface="Arial"/>
              </a:defRPr>
            </a:lvl7pPr>
            <a:lvl8pPr>
              <a:defRPr sz="2025" b="0">
                <a:solidFill>
                  <a:srgbClr val="D5E5E9"/>
                </a:solidFill>
                <a:latin typeface="Arial"/>
                <a:ea typeface="Arial"/>
                <a:cs typeface="Arial"/>
              </a:defRPr>
            </a:lvl8pPr>
            <a:lvl9pPr>
              <a:defRPr sz="2025" b="0">
                <a:solidFill>
                  <a:srgbClr val="D5E5E9"/>
                </a:solidFill>
                <a:latin typeface="Arial"/>
                <a:ea typeface="Arial"/>
                <a:cs typeface="Arial"/>
              </a:defRPr>
            </a:lvl9pPr>
          </a:lstStyle>
          <a:p xmlns:a="http://schemas.openxmlformats.org/drawingml/2006/main">
            <a:pPr>
              <a:defRPr sz="2025" b="0">
                <a:solidFill>
                  <a:srgbClr val="D5E5E9"/>
                </a:solidFill>
                <a:latin typeface="Arial"/>
                <a:ea typeface="Arial"/>
                <a:cs typeface="Arial"/>
              </a:defRPr>
            </a:pPr>
            <a:r>
              <a:rPr sz="2025" b="0">
                <a:solidFill>
                  <a:srgbClr val="D5E5E9"/>
                </a:solidFill>
                <a:latin typeface="Arial"/>
                <a:ea typeface="Arial"/>
                <a:cs typeface="Arial"/>
              </a:rPr>
              <a:t>STT-4230 / STT-6230 · 21 octobre 2026</a:t>
            </a:r>
          </a:p>
        </p:txBody>
      </p:sp>
    </p:spTree>
    <p:extLst>
      <p:ext uri="{BB962C8B-B14F-4D97-AF65-F5344CB8AC3E}">
        <p14:creationId xmlns:p14="http://schemas.microsoft.com/office/powerpoint/2010/main" val="866832954"/>
      </p:ext>
    </p:extLst>
  </p:cSld>
</p:sld>
</file>

<file path=ppt/slides/slide2.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BFC9B2C-9BDF-4F8A-A25B-466FF032072F}"/>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Le résultat attendu</a:t>
            </a:r>
          </a:p>
        </p:txBody>
      </p:sp>
      <p:sp>
        <p:nvSpPr>
          <p:cNvPr id="2" name="">
            <a:extLst xmlns:a="http://schemas.openxmlformats.org/drawingml/2006/main">
              <a:ext uri="{FF2B5EF4-FFF2-40B4-BE49-F238E27FC236}">
                <a16:creationId xmlns:a16="http://schemas.microsoft.com/office/drawing/2014/main" id="{891AABD9-17F7-49AF-9787-E23791181E18}"/>
              </a:ext>
            </a:extLst>
          </p:cNvPr>
          <p:cNvSpPr>
            <a:spLocks xmlns:a="http://schemas.openxmlformats.org/drawingml/2006/main" noGrp="1"/>
          </p:cNvSpPr>
          <p:nvPr/>
        </p:nvSpPr>
        <p:spPr>
          <a:xfrm xmlns:a="http://schemas.openxmlformats.org/drawingml/2006/main">
            <a:off x="685800" y="18669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17303D"/>
                </a:solidFill>
                <a:latin typeface="Arial"/>
                <a:ea typeface="Arial"/>
                <a:cs typeface="Arial"/>
              </a:defRPr>
            </a:defPPr>
            <a:lvl1pPr>
              <a:defRPr sz="3000" b="0">
                <a:solidFill>
                  <a:srgbClr val="17303D"/>
                </a:solidFill>
                <a:latin typeface="Arial"/>
                <a:ea typeface="Arial"/>
                <a:cs typeface="Arial"/>
              </a:defRPr>
            </a:lvl1pPr>
            <a:lvl2pPr>
              <a:defRPr sz="3000" b="0">
                <a:solidFill>
                  <a:srgbClr val="17303D"/>
                </a:solidFill>
                <a:latin typeface="Arial"/>
                <a:ea typeface="Arial"/>
                <a:cs typeface="Arial"/>
              </a:defRPr>
            </a:lvl2pPr>
            <a:lvl3pPr>
              <a:defRPr sz="3000" b="0">
                <a:solidFill>
                  <a:srgbClr val="17303D"/>
                </a:solidFill>
                <a:latin typeface="Arial"/>
                <a:ea typeface="Arial"/>
                <a:cs typeface="Arial"/>
              </a:defRPr>
            </a:lvl3pPr>
            <a:lvl4pPr>
              <a:defRPr sz="3000" b="0">
                <a:solidFill>
                  <a:srgbClr val="17303D"/>
                </a:solidFill>
                <a:latin typeface="Arial"/>
                <a:ea typeface="Arial"/>
                <a:cs typeface="Arial"/>
              </a:defRPr>
            </a:lvl4pPr>
            <a:lvl5pPr>
              <a:defRPr sz="3000" b="0">
                <a:solidFill>
                  <a:srgbClr val="17303D"/>
                </a:solidFill>
                <a:latin typeface="Arial"/>
                <a:ea typeface="Arial"/>
                <a:cs typeface="Arial"/>
              </a:defRPr>
            </a:lvl5pPr>
            <a:lvl6pPr>
              <a:defRPr sz="3000" b="0">
                <a:solidFill>
                  <a:srgbClr val="17303D"/>
                </a:solidFill>
                <a:latin typeface="Arial"/>
                <a:ea typeface="Arial"/>
                <a:cs typeface="Arial"/>
              </a:defRPr>
            </a:lvl6pPr>
            <a:lvl7pPr>
              <a:defRPr sz="3000" b="0">
                <a:solidFill>
                  <a:srgbClr val="17303D"/>
                </a:solidFill>
                <a:latin typeface="Arial"/>
                <a:ea typeface="Arial"/>
                <a:cs typeface="Arial"/>
              </a:defRPr>
            </a:lvl7pPr>
            <a:lvl8pPr>
              <a:defRPr sz="3000" b="0">
                <a:solidFill>
                  <a:srgbClr val="17303D"/>
                </a:solidFill>
                <a:latin typeface="Arial"/>
                <a:ea typeface="Arial"/>
                <a:cs typeface="Arial"/>
              </a:defRPr>
            </a:lvl8pPr>
            <a:lvl9pPr>
              <a:defRPr sz="3000" b="0">
                <a:solidFill>
                  <a:srgbClr val="17303D"/>
                </a:solidFill>
                <a:latin typeface="Arial"/>
                <a:ea typeface="Arial"/>
                <a:cs typeface="Arial"/>
              </a:defRPr>
            </a:lvl9pPr>
          </a:lstStyle>
          <a:p xmlns:a="http://schemas.openxmlformats.org/drawingml/2006/main">
            <a:pPr>
              <a:defRPr sz="3000" b="0">
                <a:solidFill>
                  <a:srgbClr val="17303D"/>
                </a:solidFill>
                <a:latin typeface="Arial"/>
                <a:ea typeface="Arial"/>
                <a:cs typeface="Arial"/>
              </a:defRPr>
            </a:pPr>
            <a:r>
              <a:rPr sz="3000" b="0">
                <a:solidFill>
                  <a:srgbClr val="17303D"/>
                </a:solidFill>
                <a:latin typeface="Arial"/>
                <a:ea typeface="Arial"/>
                <a:cs typeface="Arial"/>
              </a:rPr>
              <a:t>Votre présentation et votre parcours</a:t>
            </a:r>
          </a:p>
        </p:txBody>
      </p:sp>
      <p:sp>
        <p:nvSpPr>
          <p:cNvPr id="3" name="">
            <a:extLst xmlns:a="http://schemas.openxmlformats.org/drawingml/2006/main">
              <a:ext uri="{FF2B5EF4-FFF2-40B4-BE49-F238E27FC236}">
                <a16:creationId xmlns:a16="http://schemas.microsoft.com/office/drawing/2014/main" id="{5D3143F9-9D99-40CC-B56F-970129703287}"/>
              </a:ext>
            </a:extLst>
          </p:cNvPr>
          <p:cNvSpPr>
            <a:spLocks xmlns:a="http://schemas.openxmlformats.org/drawingml/2006/main" noGrp="1"/>
          </p:cNvSpPr>
          <p:nvPr/>
        </p:nvSpPr>
        <p:spPr>
          <a:xfrm xmlns:a="http://schemas.openxmlformats.org/drawingml/2006/main">
            <a:off x="685800" y="2857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17303D"/>
                </a:solidFill>
                <a:latin typeface="Arial"/>
                <a:ea typeface="Arial"/>
                <a:cs typeface="Arial"/>
              </a:defRPr>
            </a:defPPr>
            <a:lvl1pPr>
              <a:defRPr sz="3000" b="0">
                <a:solidFill>
                  <a:srgbClr val="17303D"/>
                </a:solidFill>
                <a:latin typeface="Arial"/>
                <a:ea typeface="Arial"/>
                <a:cs typeface="Arial"/>
              </a:defRPr>
            </a:lvl1pPr>
            <a:lvl2pPr>
              <a:defRPr sz="3000" b="0">
                <a:solidFill>
                  <a:srgbClr val="17303D"/>
                </a:solidFill>
                <a:latin typeface="Arial"/>
                <a:ea typeface="Arial"/>
                <a:cs typeface="Arial"/>
              </a:defRPr>
            </a:lvl2pPr>
            <a:lvl3pPr>
              <a:defRPr sz="3000" b="0">
                <a:solidFill>
                  <a:srgbClr val="17303D"/>
                </a:solidFill>
                <a:latin typeface="Arial"/>
                <a:ea typeface="Arial"/>
                <a:cs typeface="Arial"/>
              </a:defRPr>
            </a:lvl3pPr>
            <a:lvl4pPr>
              <a:defRPr sz="3000" b="0">
                <a:solidFill>
                  <a:srgbClr val="17303D"/>
                </a:solidFill>
                <a:latin typeface="Arial"/>
                <a:ea typeface="Arial"/>
                <a:cs typeface="Arial"/>
              </a:defRPr>
            </a:lvl4pPr>
            <a:lvl5pPr>
              <a:defRPr sz="3000" b="0">
                <a:solidFill>
                  <a:srgbClr val="17303D"/>
                </a:solidFill>
                <a:latin typeface="Arial"/>
                <a:ea typeface="Arial"/>
                <a:cs typeface="Arial"/>
              </a:defRPr>
            </a:lvl5pPr>
            <a:lvl6pPr>
              <a:defRPr sz="3000" b="0">
                <a:solidFill>
                  <a:srgbClr val="17303D"/>
                </a:solidFill>
                <a:latin typeface="Arial"/>
                <a:ea typeface="Arial"/>
                <a:cs typeface="Arial"/>
              </a:defRPr>
            </a:lvl6pPr>
            <a:lvl7pPr>
              <a:defRPr sz="3000" b="0">
                <a:solidFill>
                  <a:srgbClr val="17303D"/>
                </a:solidFill>
                <a:latin typeface="Arial"/>
                <a:ea typeface="Arial"/>
                <a:cs typeface="Arial"/>
              </a:defRPr>
            </a:lvl7pPr>
            <a:lvl8pPr>
              <a:defRPr sz="3000" b="0">
                <a:solidFill>
                  <a:srgbClr val="17303D"/>
                </a:solidFill>
                <a:latin typeface="Arial"/>
                <a:ea typeface="Arial"/>
                <a:cs typeface="Arial"/>
              </a:defRPr>
            </a:lvl8pPr>
            <a:lvl9pPr>
              <a:defRPr sz="3000" b="0">
                <a:solidFill>
                  <a:srgbClr val="17303D"/>
                </a:solidFill>
                <a:latin typeface="Arial"/>
                <a:ea typeface="Arial"/>
                <a:cs typeface="Arial"/>
              </a:defRPr>
            </a:lvl9pPr>
          </a:lstStyle>
          <a:p xmlns:a="http://schemas.openxmlformats.org/drawingml/2006/main">
            <a:pPr>
              <a:defRPr sz="3000" b="0">
                <a:solidFill>
                  <a:srgbClr val="17303D"/>
                </a:solidFill>
                <a:latin typeface="Arial"/>
                <a:ea typeface="Arial"/>
                <a:cs typeface="Arial"/>
              </a:defRPr>
            </a:pPr>
            <a:r>
              <a:rPr sz="3000" b="0">
                <a:solidFill>
                  <a:srgbClr val="17303D"/>
                </a:solidFill>
                <a:latin typeface="Arial"/>
                <a:ea typeface="Arial"/>
                <a:cs typeface="Arial"/>
              </a:rPr>
              <a:t>Deux réalisations commentées</a:t>
            </a:r>
          </a:p>
        </p:txBody>
      </p:sp>
      <p:sp>
        <p:nvSpPr>
          <p:cNvPr id="4" name="">
            <a:extLst xmlns:a="http://schemas.openxmlformats.org/drawingml/2006/main">
              <a:ext uri="{FF2B5EF4-FFF2-40B4-BE49-F238E27FC236}">
                <a16:creationId xmlns:a16="http://schemas.microsoft.com/office/drawing/2014/main" id="{E8771788-A5AA-4785-9A96-F96ABA07CB4F}"/>
              </a:ext>
            </a:extLst>
          </p:cNvPr>
          <p:cNvSpPr>
            <a:spLocks xmlns:a="http://schemas.openxmlformats.org/drawingml/2006/main" noGrp="1"/>
          </p:cNvSpPr>
          <p:nvPr/>
        </p:nvSpPr>
        <p:spPr>
          <a:xfrm xmlns:a="http://schemas.openxmlformats.org/drawingml/2006/main">
            <a:off x="685800" y="38481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17303D"/>
                </a:solidFill>
                <a:latin typeface="Arial"/>
                <a:ea typeface="Arial"/>
                <a:cs typeface="Arial"/>
              </a:defRPr>
            </a:defPPr>
            <a:lvl1pPr>
              <a:defRPr sz="3000" b="0">
                <a:solidFill>
                  <a:srgbClr val="17303D"/>
                </a:solidFill>
                <a:latin typeface="Arial"/>
                <a:ea typeface="Arial"/>
                <a:cs typeface="Arial"/>
              </a:defRPr>
            </a:lvl1pPr>
            <a:lvl2pPr>
              <a:defRPr sz="3000" b="0">
                <a:solidFill>
                  <a:srgbClr val="17303D"/>
                </a:solidFill>
                <a:latin typeface="Arial"/>
                <a:ea typeface="Arial"/>
                <a:cs typeface="Arial"/>
              </a:defRPr>
            </a:lvl2pPr>
            <a:lvl3pPr>
              <a:defRPr sz="3000" b="0">
                <a:solidFill>
                  <a:srgbClr val="17303D"/>
                </a:solidFill>
                <a:latin typeface="Arial"/>
                <a:ea typeface="Arial"/>
                <a:cs typeface="Arial"/>
              </a:defRPr>
            </a:lvl3pPr>
            <a:lvl4pPr>
              <a:defRPr sz="3000" b="0">
                <a:solidFill>
                  <a:srgbClr val="17303D"/>
                </a:solidFill>
                <a:latin typeface="Arial"/>
                <a:ea typeface="Arial"/>
                <a:cs typeface="Arial"/>
              </a:defRPr>
            </a:lvl4pPr>
            <a:lvl5pPr>
              <a:defRPr sz="3000" b="0">
                <a:solidFill>
                  <a:srgbClr val="17303D"/>
                </a:solidFill>
                <a:latin typeface="Arial"/>
                <a:ea typeface="Arial"/>
                <a:cs typeface="Arial"/>
              </a:defRPr>
            </a:lvl5pPr>
            <a:lvl6pPr>
              <a:defRPr sz="3000" b="0">
                <a:solidFill>
                  <a:srgbClr val="17303D"/>
                </a:solidFill>
                <a:latin typeface="Arial"/>
                <a:ea typeface="Arial"/>
                <a:cs typeface="Arial"/>
              </a:defRPr>
            </a:lvl6pPr>
            <a:lvl7pPr>
              <a:defRPr sz="3000" b="0">
                <a:solidFill>
                  <a:srgbClr val="17303D"/>
                </a:solidFill>
                <a:latin typeface="Arial"/>
                <a:ea typeface="Arial"/>
                <a:cs typeface="Arial"/>
              </a:defRPr>
            </a:lvl7pPr>
            <a:lvl8pPr>
              <a:defRPr sz="3000" b="0">
                <a:solidFill>
                  <a:srgbClr val="17303D"/>
                </a:solidFill>
                <a:latin typeface="Arial"/>
                <a:ea typeface="Arial"/>
                <a:cs typeface="Arial"/>
              </a:defRPr>
            </a:lvl8pPr>
            <a:lvl9pPr>
              <a:defRPr sz="3000" b="0">
                <a:solidFill>
                  <a:srgbClr val="17303D"/>
                </a:solidFill>
                <a:latin typeface="Arial"/>
                <a:ea typeface="Arial"/>
                <a:cs typeface="Arial"/>
              </a:defRPr>
            </a:lvl9pPr>
          </a:lstStyle>
          <a:p xmlns:a="http://schemas.openxmlformats.org/drawingml/2006/main">
            <a:pPr>
              <a:defRPr sz="3000" b="0">
                <a:solidFill>
                  <a:srgbClr val="17303D"/>
                </a:solidFill>
                <a:latin typeface="Arial"/>
                <a:ea typeface="Arial"/>
                <a:cs typeface="Arial"/>
              </a:defRPr>
            </a:pPr>
            <a:r>
              <a:rPr sz="3000" b="0">
                <a:solidFill>
                  <a:srgbClr val="17303D"/>
                </a:solidFill>
                <a:latin typeface="Arial"/>
                <a:ea typeface="Arial"/>
                <a:cs typeface="Arial"/>
              </a:rPr>
              <a:t>Un site public qui fonctionne</a:t>
            </a:r>
          </a:p>
        </p:txBody>
      </p:sp>
      <p:sp>
        <p:nvSpPr>
          <p:cNvPr id="5" name="">
            <a:extLst xmlns:a="http://schemas.openxmlformats.org/drawingml/2006/main">
              <a:ext uri="{FF2B5EF4-FFF2-40B4-BE49-F238E27FC236}">
                <a16:creationId xmlns:a16="http://schemas.microsoft.com/office/drawing/2014/main" id="{1610CCD1-1A37-4C40-8D4B-C4EF3A36C482}"/>
              </a:ext>
            </a:extLst>
          </p:cNvPr>
          <p:cNvSpPr>
            <a:spLocks xmlns:a="http://schemas.openxmlformats.org/drawingml/2006/main" noGrp="1"/>
          </p:cNvSpPr>
          <p:nvPr/>
        </p:nvSpPr>
        <p:spPr>
          <a:xfrm xmlns:a="http://schemas.openxmlformats.org/drawingml/2006/main">
            <a:off x="685800" y="5391150"/>
            <a:ext cx="10820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087D85"/>
                </a:solidFill>
                <a:latin typeface="Arial"/>
                <a:ea typeface="Arial"/>
                <a:cs typeface="Arial"/>
              </a:defRPr>
            </a:defPPr>
            <a:lvl1pPr>
              <a:defRPr sz="2100" b="0">
                <a:solidFill>
                  <a:srgbClr val="087D85"/>
                </a:solidFill>
                <a:latin typeface="Arial"/>
                <a:ea typeface="Arial"/>
                <a:cs typeface="Arial"/>
              </a:defRPr>
            </a:lvl1pPr>
            <a:lvl2pPr>
              <a:defRPr sz="2100" b="0">
                <a:solidFill>
                  <a:srgbClr val="087D85"/>
                </a:solidFill>
                <a:latin typeface="Arial"/>
                <a:ea typeface="Arial"/>
                <a:cs typeface="Arial"/>
              </a:defRPr>
            </a:lvl2pPr>
            <a:lvl3pPr>
              <a:defRPr sz="2100" b="0">
                <a:solidFill>
                  <a:srgbClr val="087D85"/>
                </a:solidFill>
                <a:latin typeface="Arial"/>
                <a:ea typeface="Arial"/>
                <a:cs typeface="Arial"/>
              </a:defRPr>
            </a:lvl3pPr>
            <a:lvl4pPr>
              <a:defRPr sz="2100" b="0">
                <a:solidFill>
                  <a:srgbClr val="087D85"/>
                </a:solidFill>
                <a:latin typeface="Arial"/>
                <a:ea typeface="Arial"/>
                <a:cs typeface="Arial"/>
              </a:defRPr>
            </a:lvl4pPr>
            <a:lvl5pPr>
              <a:defRPr sz="2100" b="0">
                <a:solidFill>
                  <a:srgbClr val="087D85"/>
                </a:solidFill>
                <a:latin typeface="Arial"/>
                <a:ea typeface="Arial"/>
                <a:cs typeface="Arial"/>
              </a:defRPr>
            </a:lvl5pPr>
            <a:lvl6pPr>
              <a:defRPr sz="2100" b="0">
                <a:solidFill>
                  <a:srgbClr val="087D85"/>
                </a:solidFill>
                <a:latin typeface="Arial"/>
                <a:ea typeface="Arial"/>
                <a:cs typeface="Arial"/>
              </a:defRPr>
            </a:lvl6pPr>
            <a:lvl7pPr>
              <a:defRPr sz="2100" b="0">
                <a:solidFill>
                  <a:srgbClr val="087D85"/>
                </a:solidFill>
                <a:latin typeface="Arial"/>
                <a:ea typeface="Arial"/>
                <a:cs typeface="Arial"/>
              </a:defRPr>
            </a:lvl7pPr>
            <a:lvl8pPr>
              <a:defRPr sz="2100" b="0">
                <a:solidFill>
                  <a:srgbClr val="087D85"/>
                </a:solidFill>
                <a:latin typeface="Arial"/>
                <a:ea typeface="Arial"/>
                <a:cs typeface="Arial"/>
              </a:defRPr>
            </a:lvl8pPr>
            <a:lvl9pPr>
              <a:defRPr sz="2100" b="0">
                <a:solidFill>
                  <a:srgbClr val="087D85"/>
                </a:solidFill>
                <a:latin typeface="Arial"/>
                <a:ea typeface="Arial"/>
                <a:cs typeface="Arial"/>
              </a:defRPr>
            </a:lvl9pPr>
          </a:lstStyle>
          <a:p xmlns:a="http://schemas.openxmlformats.org/drawingml/2006/main">
            <a:pPr>
              <a:defRPr sz="2100" b="0">
                <a:solidFill>
                  <a:srgbClr val="087D85"/>
                </a:solidFill>
                <a:latin typeface="Arial"/>
                <a:ea typeface="Arial"/>
                <a:cs typeface="Arial"/>
              </a:defRPr>
            </a:pPr>
            <a:r>
              <a:rPr sz="2100" b="0">
                <a:solidFill>
                  <a:srgbClr val="087D85"/>
                </a:solidFill>
                <a:latin typeface="Arial"/>
                <a:ea typeface="Arial"/>
                <a:cs typeface="Arial"/>
              </a:rPr>
              <a:t>Une trace du portfolio + une trace du projet ou d’un module avancé</a:t>
            </a:r>
          </a:p>
        </p:txBody>
      </p:sp>
    </p:spTree>
    <p:extLst>
      <p:ext uri="{BB962C8B-B14F-4D97-AF65-F5344CB8AC3E}">
        <p14:creationId xmlns:p14="http://schemas.microsoft.com/office/powerpoint/2010/main" val="1973946156"/>
      </p:ext>
    </p:extLst>
  </p:cSld>
</p:sld>
</file>

<file path=ppt/slides/slide3.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05C88B3-556E-4AEF-B41C-75140CA76C12}"/>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Démo : visiter le site</a:t>
            </a:r>
          </a:p>
        </p:txBody>
      </p:sp>
      <p:sp>
        <p:nvSpPr>
          <p:cNvPr id="2" name="">
            <a:extLst xmlns:a="http://schemas.openxmlformats.org/drawingml/2006/main">
              <a:ext uri="{FF2B5EF4-FFF2-40B4-BE49-F238E27FC236}">
                <a16:creationId xmlns:a16="http://schemas.microsoft.com/office/drawing/2014/main" id="{389051B7-DFC0-4E5A-8031-1764F48396D2}"/>
              </a:ext>
            </a:extLst>
          </p:cNvPr>
          <p:cNvSpPr>
            <a:spLocks xmlns:a="http://schemas.openxmlformats.org/drawingml/2006/main" noGrp="1"/>
          </p:cNvSpPr>
          <p:nvPr/>
        </p:nvSpPr>
        <p:spPr>
          <a:xfrm xmlns:a="http://schemas.openxmlformats.org/drawingml/2006/main">
            <a:off x="685800" y="19050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17303D"/>
                </a:solidFill>
                <a:latin typeface="Arial"/>
                <a:ea typeface="Arial"/>
                <a:cs typeface="Arial"/>
              </a:defRPr>
            </a:defPPr>
            <a:lvl1pPr>
              <a:defRPr sz="3000" b="0">
                <a:solidFill>
                  <a:srgbClr val="17303D"/>
                </a:solidFill>
                <a:latin typeface="Arial"/>
                <a:ea typeface="Arial"/>
                <a:cs typeface="Arial"/>
              </a:defRPr>
            </a:lvl1pPr>
            <a:lvl2pPr>
              <a:defRPr sz="3000" b="0">
                <a:solidFill>
                  <a:srgbClr val="17303D"/>
                </a:solidFill>
                <a:latin typeface="Arial"/>
                <a:ea typeface="Arial"/>
                <a:cs typeface="Arial"/>
              </a:defRPr>
            </a:lvl2pPr>
            <a:lvl3pPr>
              <a:defRPr sz="3000" b="0">
                <a:solidFill>
                  <a:srgbClr val="17303D"/>
                </a:solidFill>
                <a:latin typeface="Arial"/>
                <a:ea typeface="Arial"/>
                <a:cs typeface="Arial"/>
              </a:defRPr>
            </a:lvl3pPr>
            <a:lvl4pPr>
              <a:defRPr sz="3000" b="0">
                <a:solidFill>
                  <a:srgbClr val="17303D"/>
                </a:solidFill>
                <a:latin typeface="Arial"/>
                <a:ea typeface="Arial"/>
                <a:cs typeface="Arial"/>
              </a:defRPr>
            </a:lvl4pPr>
            <a:lvl5pPr>
              <a:defRPr sz="3000" b="0">
                <a:solidFill>
                  <a:srgbClr val="17303D"/>
                </a:solidFill>
                <a:latin typeface="Arial"/>
                <a:ea typeface="Arial"/>
                <a:cs typeface="Arial"/>
              </a:defRPr>
            </a:lvl5pPr>
            <a:lvl6pPr>
              <a:defRPr sz="3000" b="0">
                <a:solidFill>
                  <a:srgbClr val="17303D"/>
                </a:solidFill>
                <a:latin typeface="Arial"/>
                <a:ea typeface="Arial"/>
                <a:cs typeface="Arial"/>
              </a:defRPr>
            </a:lvl6pPr>
            <a:lvl7pPr>
              <a:defRPr sz="3000" b="0">
                <a:solidFill>
                  <a:srgbClr val="17303D"/>
                </a:solidFill>
                <a:latin typeface="Arial"/>
                <a:ea typeface="Arial"/>
                <a:cs typeface="Arial"/>
              </a:defRPr>
            </a:lvl7pPr>
            <a:lvl8pPr>
              <a:defRPr sz="3000" b="0">
                <a:solidFill>
                  <a:srgbClr val="17303D"/>
                </a:solidFill>
                <a:latin typeface="Arial"/>
                <a:ea typeface="Arial"/>
                <a:cs typeface="Arial"/>
              </a:defRPr>
            </a:lvl8pPr>
            <a:lvl9pPr>
              <a:defRPr sz="3000" b="0">
                <a:solidFill>
                  <a:srgbClr val="17303D"/>
                </a:solidFill>
                <a:latin typeface="Arial"/>
                <a:ea typeface="Arial"/>
                <a:cs typeface="Arial"/>
              </a:defRPr>
            </a:lvl9pPr>
          </a:lstStyle>
          <a:p xmlns:a="http://schemas.openxmlformats.org/drawingml/2006/main">
            <a:pPr>
              <a:defRPr sz="3000" b="0">
                <a:solidFill>
                  <a:srgbClr val="17303D"/>
                </a:solidFill>
                <a:latin typeface="Arial"/>
                <a:ea typeface="Arial"/>
                <a:cs typeface="Arial"/>
              </a:defRPr>
            </a:pPr>
            <a:r>
              <a:rPr sz="3000" b="0">
                <a:solidFill>
                  <a:srgbClr val="17303D"/>
                </a:solidFill>
                <a:latin typeface="Arial"/>
                <a:ea typeface="Arial"/>
                <a:cs typeface="Arial"/>
              </a:rPr>
              <a:t>Accueil → Parcours → Réalisations</a:t>
            </a:r>
          </a:p>
        </p:txBody>
      </p:sp>
      <p:sp>
        <p:nvSpPr>
          <p:cNvPr id="3" name="">
            <a:extLst xmlns:a="http://schemas.openxmlformats.org/drawingml/2006/main">
              <a:ext uri="{FF2B5EF4-FFF2-40B4-BE49-F238E27FC236}">
                <a16:creationId xmlns:a16="http://schemas.microsoft.com/office/drawing/2014/main" id="{A266B137-E23D-4CF6-9709-87BE77AD04D8}"/>
              </a:ext>
            </a:extLst>
          </p:cNvPr>
          <p:cNvSpPr>
            <a:spLocks xmlns:a="http://schemas.openxmlformats.org/drawingml/2006/main" noGrp="1"/>
          </p:cNvSpPr>
          <p:nvPr/>
        </p:nvSpPr>
        <p:spPr>
          <a:xfrm xmlns:a="http://schemas.openxmlformats.org/drawingml/2006/main">
            <a:off x="685800" y="30480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0">
                <a:solidFill>
                  <a:srgbClr val="17303D"/>
                </a:solidFill>
                <a:latin typeface="Arial"/>
                <a:ea typeface="Arial"/>
                <a:cs typeface="Arial"/>
              </a:defRPr>
            </a:defPPr>
            <a:lvl1pPr>
              <a:defRPr sz="2700" b="0">
                <a:solidFill>
                  <a:srgbClr val="17303D"/>
                </a:solidFill>
                <a:latin typeface="Arial"/>
                <a:ea typeface="Arial"/>
                <a:cs typeface="Arial"/>
              </a:defRPr>
            </a:lvl1pPr>
            <a:lvl2pPr>
              <a:defRPr sz="2700" b="0">
                <a:solidFill>
                  <a:srgbClr val="17303D"/>
                </a:solidFill>
                <a:latin typeface="Arial"/>
                <a:ea typeface="Arial"/>
                <a:cs typeface="Arial"/>
              </a:defRPr>
            </a:lvl2pPr>
            <a:lvl3pPr>
              <a:defRPr sz="2700" b="0">
                <a:solidFill>
                  <a:srgbClr val="17303D"/>
                </a:solidFill>
                <a:latin typeface="Arial"/>
                <a:ea typeface="Arial"/>
                <a:cs typeface="Arial"/>
              </a:defRPr>
            </a:lvl3pPr>
            <a:lvl4pPr>
              <a:defRPr sz="2700" b="0">
                <a:solidFill>
                  <a:srgbClr val="17303D"/>
                </a:solidFill>
                <a:latin typeface="Arial"/>
                <a:ea typeface="Arial"/>
                <a:cs typeface="Arial"/>
              </a:defRPr>
            </a:lvl4pPr>
            <a:lvl5pPr>
              <a:defRPr sz="2700" b="0">
                <a:solidFill>
                  <a:srgbClr val="17303D"/>
                </a:solidFill>
                <a:latin typeface="Arial"/>
                <a:ea typeface="Arial"/>
                <a:cs typeface="Arial"/>
              </a:defRPr>
            </a:lvl5pPr>
            <a:lvl6pPr>
              <a:defRPr sz="2700" b="0">
                <a:solidFill>
                  <a:srgbClr val="17303D"/>
                </a:solidFill>
                <a:latin typeface="Arial"/>
                <a:ea typeface="Arial"/>
                <a:cs typeface="Arial"/>
              </a:defRPr>
            </a:lvl6pPr>
            <a:lvl7pPr>
              <a:defRPr sz="2700" b="0">
                <a:solidFill>
                  <a:srgbClr val="17303D"/>
                </a:solidFill>
                <a:latin typeface="Arial"/>
                <a:ea typeface="Arial"/>
                <a:cs typeface="Arial"/>
              </a:defRPr>
            </a:lvl7pPr>
            <a:lvl8pPr>
              <a:defRPr sz="2700" b="0">
                <a:solidFill>
                  <a:srgbClr val="17303D"/>
                </a:solidFill>
                <a:latin typeface="Arial"/>
                <a:ea typeface="Arial"/>
                <a:cs typeface="Arial"/>
              </a:defRPr>
            </a:lvl8pPr>
            <a:lvl9pPr>
              <a:defRPr sz="2700" b="0">
                <a:solidFill>
                  <a:srgbClr val="17303D"/>
                </a:solidFill>
                <a:latin typeface="Arial"/>
                <a:ea typeface="Arial"/>
                <a:cs typeface="Arial"/>
              </a:defRPr>
            </a:lvl9pPr>
          </a:lstStyle>
          <a:p xmlns:a="http://schemas.openxmlformats.org/drawingml/2006/main">
            <a:pPr>
              <a:defRPr sz="2700" b="0">
                <a:solidFill>
                  <a:srgbClr val="17303D"/>
                </a:solidFill>
                <a:latin typeface="Arial"/>
                <a:ea typeface="Arial"/>
                <a:cs typeface="Arial"/>
              </a:defRPr>
            </a:pPr>
            <a:r>
              <a:rPr sz="2700" b="0">
                <a:solidFill>
                  <a:srgbClr val="17303D"/>
                </a:solidFill>
                <a:latin typeface="Arial"/>
                <a:ea typeface="Arial"/>
                <a:cs typeface="Arial"/>
              </a:rPr>
              <a:t>Une réalisation : production, vérification, limite</a:t>
            </a:r>
          </a:p>
        </p:txBody>
      </p:sp>
      <p:sp>
        <p:nvSpPr>
          <p:cNvPr id="4" name="">
            <a:extLst xmlns:a="http://schemas.openxmlformats.org/drawingml/2006/main">
              <a:ext uri="{FF2B5EF4-FFF2-40B4-BE49-F238E27FC236}">
                <a16:creationId xmlns:a16="http://schemas.microsoft.com/office/drawing/2014/main" id="{91AE4B66-7A2E-4EFA-92ED-28737F3E5A31}"/>
              </a:ext>
            </a:extLst>
          </p:cNvPr>
          <p:cNvSpPr>
            <a:spLocks xmlns:a="http://schemas.openxmlformats.org/drawingml/2006/main" noGrp="1"/>
          </p:cNvSpPr>
          <p:nvPr/>
        </p:nvSpPr>
        <p:spPr>
          <a:xfrm xmlns:a="http://schemas.openxmlformats.org/drawingml/2006/main">
            <a:off x="685800" y="47625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087D85"/>
                </a:solidFill>
                <a:latin typeface="Arial"/>
                <a:ea typeface="Arial"/>
                <a:cs typeface="Arial"/>
              </a:defRPr>
            </a:defPPr>
            <a:lvl1pPr>
              <a:defRPr sz="2550" b="0">
                <a:solidFill>
                  <a:srgbClr val="087D85"/>
                </a:solidFill>
                <a:latin typeface="Arial"/>
                <a:ea typeface="Arial"/>
                <a:cs typeface="Arial"/>
              </a:defRPr>
            </a:lvl1pPr>
            <a:lvl2pPr>
              <a:defRPr sz="2550" b="0">
                <a:solidFill>
                  <a:srgbClr val="087D85"/>
                </a:solidFill>
                <a:latin typeface="Arial"/>
                <a:ea typeface="Arial"/>
                <a:cs typeface="Arial"/>
              </a:defRPr>
            </a:lvl2pPr>
            <a:lvl3pPr>
              <a:defRPr sz="2550" b="0">
                <a:solidFill>
                  <a:srgbClr val="087D85"/>
                </a:solidFill>
                <a:latin typeface="Arial"/>
                <a:ea typeface="Arial"/>
                <a:cs typeface="Arial"/>
              </a:defRPr>
            </a:lvl3pPr>
            <a:lvl4pPr>
              <a:defRPr sz="2550" b="0">
                <a:solidFill>
                  <a:srgbClr val="087D85"/>
                </a:solidFill>
                <a:latin typeface="Arial"/>
                <a:ea typeface="Arial"/>
                <a:cs typeface="Arial"/>
              </a:defRPr>
            </a:lvl4pPr>
            <a:lvl5pPr>
              <a:defRPr sz="2550" b="0">
                <a:solidFill>
                  <a:srgbClr val="087D85"/>
                </a:solidFill>
                <a:latin typeface="Arial"/>
                <a:ea typeface="Arial"/>
                <a:cs typeface="Arial"/>
              </a:defRPr>
            </a:lvl5pPr>
            <a:lvl6pPr>
              <a:defRPr sz="2550" b="0">
                <a:solidFill>
                  <a:srgbClr val="087D85"/>
                </a:solidFill>
                <a:latin typeface="Arial"/>
                <a:ea typeface="Arial"/>
                <a:cs typeface="Arial"/>
              </a:defRPr>
            </a:lvl6pPr>
            <a:lvl7pPr>
              <a:defRPr sz="2550" b="0">
                <a:solidFill>
                  <a:srgbClr val="087D85"/>
                </a:solidFill>
                <a:latin typeface="Arial"/>
                <a:ea typeface="Arial"/>
                <a:cs typeface="Arial"/>
              </a:defRPr>
            </a:lvl7pPr>
            <a:lvl8pPr>
              <a:defRPr sz="2550" b="0">
                <a:solidFill>
                  <a:srgbClr val="087D85"/>
                </a:solidFill>
                <a:latin typeface="Arial"/>
                <a:ea typeface="Arial"/>
                <a:cs typeface="Arial"/>
              </a:defRPr>
            </a:lvl8pPr>
            <a:lvl9pPr>
              <a:defRPr sz="2550" b="0">
                <a:solidFill>
                  <a:srgbClr val="087D85"/>
                </a:solidFill>
                <a:latin typeface="Arial"/>
                <a:ea typeface="Arial"/>
                <a:cs typeface="Arial"/>
              </a:defRPr>
            </a:lvl9pPr>
          </a:lstStyle>
          <a:p xmlns:a="http://schemas.openxmlformats.org/drawingml/2006/main">
            <a:pPr>
              <a:defRPr sz="2550" b="0">
                <a:solidFill>
                  <a:srgbClr val="087D85"/>
                </a:solidFill>
                <a:latin typeface="Arial"/>
                <a:ea typeface="Arial"/>
                <a:cs typeface="Arial"/>
              </a:defRPr>
            </a:pPr>
            <a:r>
              <a:rPr sz="2550" b="0">
                <a:solidFill>
                  <a:srgbClr val="087D85"/>
                </a:solidFill>
                <a:latin typeface="Arial"/>
                <a:ea typeface="Arial"/>
                <a:cs typeface="Arial"/>
                <a:hlinkClick xmlns:r="http://schemas.openxmlformats.org/officeDocument/2006/relationships" r:id="Rb7d5888417f4410d"/>
              </a:rPr>
              <a:t>Ouvrir le site de démonstration</a:t>
            </a:r>
          </a:p>
        </p:txBody>
      </p:sp>
    </p:spTree>
    <p:extLst>
      <p:ext uri="{BB962C8B-B14F-4D97-AF65-F5344CB8AC3E}">
        <p14:creationId xmlns:p14="http://schemas.microsoft.com/office/powerpoint/2010/main" val="1892153708"/>
      </p:ext>
    </p:extLst>
  </p:cSld>
</p:sld>
</file>

<file path=ppt/slides/slide4.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87CE07C-7D57-4ED2-9281-AACF77FA10D5}"/>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Démo : modifier et rendre</a:t>
            </a:r>
          </a:p>
        </p:txBody>
      </p:sp>
      <p:sp>
        <p:nvSpPr>
          <p:cNvPr id="2" name="">
            <a:extLst xmlns:a="http://schemas.openxmlformats.org/drawingml/2006/main">
              <a:ext uri="{FF2B5EF4-FFF2-40B4-BE49-F238E27FC236}">
                <a16:creationId xmlns:a16="http://schemas.microsoft.com/office/drawing/2014/main" id="{2EB45974-7650-436C-9625-3D4733EB8FB4}"/>
              </a:ext>
            </a:extLst>
          </p:cNvPr>
          <p:cNvSpPr>
            <a:spLocks xmlns:a="http://schemas.openxmlformats.org/drawingml/2006/main" noGrp="1"/>
          </p:cNvSpPr>
          <p:nvPr/>
        </p:nvSpPr>
        <p:spPr>
          <a:xfrm xmlns:a="http://schemas.openxmlformats.org/drawingml/2006/main">
            <a:off x="685800" y="17716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17303D"/>
                </a:solidFill>
                <a:latin typeface="Arial"/>
                <a:ea typeface="Arial"/>
                <a:cs typeface="Arial"/>
              </a:defRPr>
            </a:defPPr>
            <a:lvl1pPr>
              <a:defRPr sz="2550" b="0">
                <a:solidFill>
                  <a:srgbClr val="17303D"/>
                </a:solidFill>
                <a:latin typeface="Arial"/>
                <a:ea typeface="Arial"/>
                <a:cs typeface="Arial"/>
              </a:defRPr>
            </a:lvl1pPr>
            <a:lvl2pPr>
              <a:defRPr sz="2550" b="0">
                <a:solidFill>
                  <a:srgbClr val="17303D"/>
                </a:solidFill>
                <a:latin typeface="Arial"/>
                <a:ea typeface="Arial"/>
                <a:cs typeface="Arial"/>
              </a:defRPr>
            </a:lvl2pPr>
            <a:lvl3pPr>
              <a:defRPr sz="2550" b="0">
                <a:solidFill>
                  <a:srgbClr val="17303D"/>
                </a:solidFill>
                <a:latin typeface="Arial"/>
                <a:ea typeface="Arial"/>
                <a:cs typeface="Arial"/>
              </a:defRPr>
            </a:lvl3pPr>
            <a:lvl4pPr>
              <a:defRPr sz="2550" b="0">
                <a:solidFill>
                  <a:srgbClr val="17303D"/>
                </a:solidFill>
                <a:latin typeface="Arial"/>
                <a:ea typeface="Arial"/>
                <a:cs typeface="Arial"/>
              </a:defRPr>
            </a:lvl4pPr>
            <a:lvl5pPr>
              <a:defRPr sz="2550" b="0">
                <a:solidFill>
                  <a:srgbClr val="17303D"/>
                </a:solidFill>
                <a:latin typeface="Arial"/>
                <a:ea typeface="Arial"/>
                <a:cs typeface="Arial"/>
              </a:defRPr>
            </a:lvl5pPr>
            <a:lvl6pPr>
              <a:defRPr sz="2550" b="0">
                <a:solidFill>
                  <a:srgbClr val="17303D"/>
                </a:solidFill>
                <a:latin typeface="Arial"/>
                <a:ea typeface="Arial"/>
                <a:cs typeface="Arial"/>
              </a:defRPr>
            </a:lvl6pPr>
            <a:lvl7pPr>
              <a:defRPr sz="2550" b="0">
                <a:solidFill>
                  <a:srgbClr val="17303D"/>
                </a:solidFill>
                <a:latin typeface="Arial"/>
                <a:ea typeface="Arial"/>
                <a:cs typeface="Arial"/>
              </a:defRPr>
            </a:lvl7pPr>
            <a:lvl8pPr>
              <a:defRPr sz="2550" b="0">
                <a:solidFill>
                  <a:srgbClr val="17303D"/>
                </a:solidFill>
                <a:latin typeface="Arial"/>
                <a:ea typeface="Arial"/>
                <a:cs typeface="Arial"/>
              </a:defRPr>
            </a:lvl8pPr>
            <a:lvl9pPr>
              <a:defRPr sz="2550" b="0">
                <a:solidFill>
                  <a:srgbClr val="17303D"/>
                </a:solidFill>
                <a:latin typeface="Arial"/>
                <a:ea typeface="Arial"/>
                <a:cs typeface="Arial"/>
              </a:defRPr>
            </a:lvl9pPr>
          </a:lstStyle>
          <a:p xmlns:a="http://schemas.openxmlformats.org/drawingml/2006/main">
            <a:pPr>
              <a:defRPr sz="2550" b="0">
                <a:solidFill>
                  <a:srgbClr val="17303D"/>
                </a:solidFill>
                <a:latin typeface="Arial"/>
                <a:ea typeface="Arial"/>
                <a:cs typeface="Arial"/>
              </a:defRPr>
            </a:pPr>
            <a:r>
              <a:rPr sz="2550" b="0">
                <a:solidFill>
                  <a:srgbClr val="17303D"/>
                </a:solidFill>
                <a:latin typeface="Arial"/>
                <a:ea typeface="Arial"/>
                <a:cs typeface="Arial"/>
              </a:rPr>
              <a:t>index.qmd : Des analyses à partager</a:t>
            </a:r>
          </a:p>
        </p:txBody>
      </p:sp>
      <p:sp>
        <p:nvSpPr>
          <p:cNvPr id="3" name="">
            <a:extLst xmlns:a="http://schemas.openxmlformats.org/drawingml/2006/main">
              <a:ext uri="{FF2B5EF4-FFF2-40B4-BE49-F238E27FC236}">
                <a16:creationId xmlns:a16="http://schemas.microsoft.com/office/drawing/2014/main" id="{1CBC032C-5440-4924-B3AE-ED74FC3D1FEB}"/>
              </a:ext>
            </a:extLst>
          </p:cNvPr>
          <p:cNvSpPr>
            <a:spLocks xmlns:a="http://schemas.openxmlformats.org/drawingml/2006/main" noGrp="1"/>
          </p:cNvSpPr>
          <p:nvPr/>
        </p:nvSpPr>
        <p:spPr>
          <a:xfrm xmlns:a="http://schemas.openxmlformats.org/drawingml/2006/main">
            <a:off x="685800" y="27241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0">
                <a:solidFill>
                  <a:srgbClr val="087D85"/>
                </a:solidFill>
                <a:latin typeface="Arial"/>
                <a:ea typeface="Arial"/>
                <a:cs typeface="Arial"/>
              </a:defRPr>
            </a:defPPr>
            <a:lvl1pPr>
              <a:defRPr sz="2850" b="0">
                <a:solidFill>
                  <a:srgbClr val="087D85"/>
                </a:solidFill>
                <a:latin typeface="Arial"/>
                <a:ea typeface="Arial"/>
                <a:cs typeface="Arial"/>
              </a:defRPr>
            </a:lvl1pPr>
            <a:lvl2pPr>
              <a:defRPr sz="2850" b="0">
                <a:solidFill>
                  <a:srgbClr val="087D85"/>
                </a:solidFill>
                <a:latin typeface="Arial"/>
                <a:ea typeface="Arial"/>
                <a:cs typeface="Arial"/>
              </a:defRPr>
            </a:lvl2pPr>
            <a:lvl3pPr>
              <a:defRPr sz="2850" b="0">
                <a:solidFill>
                  <a:srgbClr val="087D85"/>
                </a:solidFill>
                <a:latin typeface="Arial"/>
                <a:ea typeface="Arial"/>
                <a:cs typeface="Arial"/>
              </a:defRPr>
            </a:lvl3pPr>
            <a:lvl4pPr>
              <a:defRPr sz="2850" b="0">
                <a:solidFill>
                  <a:srgbClr val="087D85"/>
                </a:solidFill>
                <a:latin typeface="Arial"/>
                <a:ea typeface="Arial"/>
                <a:cs typeface="Arial"/>
              </a:defRPr>
            </a:lvl4pPr>
            <a:lvl5pPr>
              <a:defRPr sz="2850" b="0">
                <a:solidFill>
                  <a:srgbClr val="087D85"/>
                </a:solidFill>
                <a:latin typeface="Arial"/>
                <a:ea typeface="Arial"/>
                <a:cs typeface="Arial"/>
              </a:defRPr>
            </a:lvl5pPr>
            <a:lvl6pPr>
              <a:defRPr sz="2850" b="0">
                <a:solidFill>
                  <a:srgbClr val="087D85"/>
                </a:solidFill>
                <a:latin typeface="Arial"/>
                <a:ea typeface="Arial"/>
                <a:cs typeface="Arial"/>
              </a:defRPr>
            </a:lvl6pPr>
            <a:lvl7pPr>
              <a:defRPr sz="2850" b="0">
                <a:solidFill>
                  <a:srgbClr val="087D85"/>
                </a:solidFill>
                <a:latin typeface="Arial"/>
                <a:ea typeface="Arial"/>
                <a:cs typeface="Arial"/>
              </a:defRPr>
            </a:lvl7pPr>
            <a:lvl8pPr>
              <a:defRPr sz="2850" b="0">
                <a:solidFill>
                  <a:srgbClr val="087D85"/>
                </a:solidFill>
                <a:latin typeface="Arial"/>
                <a:ea typeface="Arial"/>
                <a:cs typeface="Arial"/>
              </a:defRPr>
            </a:lvl8pPr>
            <a:lvl9pPr>
              <a:defRPr sz="2850" b="0">
                <a:solidFill>
                  <a:srgbClr val="087D85"/>
                </a:solidFill>
                <a:latin typeface="Arial"/>
                <a:ea typeface="Arial"/>
                <a:cs typeface="Arial"/>
              </a:defRPr>
            </a:lvl9pPr>
          </a:lstStyle>
          <a:p xmlns:a="http://schemas.openxmlformats.org/drawingml/2006/main">
            <a:pPr>
              <a:defRPr sz="2850" b="0">
                <a:solidFill>
                  <a:srgbClr val="087D85"/>
                </a:solidFill>
                <a:latin typeface="Arial"/>
                <a:ea typeface="Arial"/>
                <a:cs typeface="Arial"/>
              </a:defRPr>
            </a:pPr>
            <a:r>
              <a:rPr sz="2850" b="0">
                <a:solidFill>
                  <a:srgbClr val="087D85"/>
                </a:solidFill>
                <a:latin typeface="Arial"/>
                <a:ea typeface="Arial"/>
                <a:cs typeface="Arial"/>
              </a:rPr>
              <a:t>↓ Des résultats qui se vérifient</a:t>
            </a:r>
          </a:p>
        </p:txBody>
      </p:sp>
      <p:sp>
        <p:nvSpPr>
          <p:cNvPr id="4" name="">
            <a:extLst xmlns:a="http://schemas.openxmlformats.org/drawingml/2006/main">
              <a:ext uri="{FF2B5EF4-FFF2-40B4-BE49-F238E27FC236}">
                <a16:creationId xmlns:a16="http://schemas.microsoft.com/office/drawing/2014/main" id="{AB7A5F5E-B7F5-4D25-B498-B3B01FD7B5EE}"/>
              </a:ext>
            </a:extLst>
          </p:cNvPr>
          <p:cNvSpPr>
            <a:spLocks xmlns:a="http://schemas.openxmlformats.org/drawingml/2006/main" noGrp="1"/>
          </p:cNvSpPr>
          <p:nvPr/>
        </p:nvSpPr>
        <p:spPr>
          <a:xfrm xmlns:a="http://schemas.openxmlformats.org/drawingml/2006/main">
            <a:off x="685800" y="3810000"/>
            <a:ext cx="108204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150" b="0">
                <a:solidFill>
                  <a:srgbClr val="083D53"/>
                </a:solidFill>
                <a:latin typeface="Arial"/>
                <a:ea typeface="Arial"/>
                <a:cs typeface="Arial"/>
              </a:defRPr>
            </a:defPPr>
            <a:lvl1pPr>
              <a:defRPr sz="3150" b="0">
                <a:solidFill>
                  <a:srgbClr val="083D53"/>
                </a:solidFill>
                <a:latin typeface="Arial"/>
                <a:ea typeface="Arial"/>
                <a:cs typeface="Arial"/>
              </a:defRPr>
            </a:lvl1pPr>
            <a:lvl2pPr>
              <a:defRPr sz="3150" b="0">
                <a:solidFill>
                  <a:srgbClr val="083D53"/>
                </a:solidFill>
                <a:latin typeface="Arial"/>
                <a:ea typeface="Arial"/>
                <a:cs typeface="Arial"/>
              </a:defRPr>
            </a:lvl2pPr>
            <a:lvl3pPr>
              <a:defRPr sz="3150" b="0">
                <a:solidFill>
                  <a:srgbClr val="083D53"/>
                </a:solidFill>
                <a:latin typeface="Arial"/>
                <a:ea typeface="Arial"/>
                <a:cs typeface="Arial"/>
              </a:defRPr>
            </a:lvl3pPr>
            <a:lvl4pPr>
              <a:defRPr sz="3150" b="0">
                <a:solidFill>
                  <a:srgbClr val="083D53"/>
                </a:solidFill>
                <a:latin typeface="Arial"/>
                <a:ea typeface="Arial"/>
                <a:cs typeface="Arial"/>
              </a:defRPr>
            </a:lvl4pPr>
            <a:lvl5pPr>
              <a:defRPr sz="3150" b="0">
                <a:solidFill>
                  <a:srgbClr val="083D53"/>
                </a:solidFill>
                <a:latin typeface="Arial"/>
                <a:ea typeface="Arial"/>
                <a:cs typeface="Arial"/>
              </a:defRPr>
            </a:lvl5pPr>
            <a:lvl6pPr>
              <a:defRPr sz="3150" b="0">
                <a:solidFill>
                  <a:srgbClr val="083D53"/>
                </a:solidFill>
                <a:latin typeface="Arial"/>
                <a:ea typeface="Arial"/>
                <a:cs typeface="Arial"/>
              </a:defRPr>
            </a:lvl6pPr>
            <a:lvl7pPr>
              <a:defRPr sz="3150" b="0">
                <a:solidFill>
                  <a:srgbClr val="083D53"/>
                </a:solidFill>
                <a:latin typeface="Arial"/>
                <a:ea typeface="Arial"/>
                <a:cs typeface="Arial"/>
              </a:defRPr>
            </a:lvl7pPr>
            <a:lvl8pPr>
              <a:defRPr sz="3150" b="0">
                <a:solidFill>
                  <a:srgbClr val="083D53"/>
                </a:solidFill>
                <a:latin typeface="Arial"/>
                <a:ea typeface="Arial"/>
                <a:cs typeface="Arial"/>
              </a:defRPr>
            </a:lvl8pPr>
            <a:lvl9pPr>
              <a:defRPr sz="3150" b="0">
                <a:solidFill>
                  <a:srgbClr val="083D53"/>
                </a:solidFill>
                <a:latin typeface="Arial"/>
                <a:ea typeface="Arial"/>
                <a:cs typeface="Arial"/>
              </a:defRPr>
            </a:lvl9pPr>
          </a:lstStyle>
          <a:p xmlns:a="http://schemas.openxmlformats.org/drawingml/2006/main">
            <a:pPr>
              <a:defRPr sz="3150" b="0">
                <a:solidFill>
                  <a:srgbClr val="083D53"/>
                </a:solidFill>
                <a:latin typeface="Arial"/>
                <a:ea typeface="Arial"/>
                <a:cs typeface="Arial"/>
              </a:defRPr>
            </a:pPr>
            <a:r>
              <a:rPr sz="3150" b="0">
                <a:solidFill>
                  <a:srgbClr val="083D53"/>
                </a:solidFill>
                <a:latin typeface="Arial"/>
                <a:ea typeface="Arial"/>
                <a:cs typeface="Arial"/>
              </a:rPr>
              <a:t>quarto render</a:t>
            </a:r>
          </a:p>
        </p:txBody>
      </p:sp>
      <p:sp>
        <p:nvSpPr>
          <p:cNvPr id="5" name="">
            <a:extLst xmlns:a="http://schemas.openxmlformats.org/drawingml/2006/main">
              <a:ext uri="{FF2B5EF4-FFF2-40B4-BE49-F238E27FC236}">
                <a16:creationId xmlns:a16="http://schemas.microsoft.com/office/drawing/2014/main" id="{DF7CF8E8-68D5-420D-B4FB-CF83674E34DF}"/>
              </a:ext>
            </a:extLst>
          </p:cNvPr>
          <p:cNvSpPr>
            <a:spLocks xmlns:a="http://schemas.openxmlformats.org/drawingml/2006/main" noGrp="1"/>
          </p:cNvSpPr>
          <p:nvPr/>
        </p:nvSpPr>
        <p:spPr>
          <a:xfrm xmlns:a="http://schemas.openxmlformats.org/drawingml/2006/main">
            <a:off x="685800" y="51816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087D85"/>
                </a:solidFill>
                <a:latin typeface="Arial"/>
                <a:ea typeface="Arial"/>
                <a:cs typeface="Arial"/>
              </a:defRPr>
            </a:defPPr>
            <a:lvl1pPr>
              <a:defRPr sz="2550" b="0">
                <a:solidFill>
                  <a:srgbClr val="087D85"/>
                </a:solidFill>
                <a:latin typeface="Arial"/>
                <a:ea typeface="Arial"/>
                <a:cs typeface="Arial"/>
              </a:defRPr>
            </a:lvl1pPr>
            <a:lvl2pPr>
              <a:defRPr sz="2550" b="0">
                <a:solidFill>
                  <a:srgbClr val="087D85"/>
                </a:solidFill>
                <a:latin typeface="Arial"/>
                <a:ea typeface="Arial"/>
                <a:cs typeface="Arial"/>
              </a:defRPr>
            </a:lvl2pPr>
            <a:lvl3pPr>
              <a:defRPr sz="2550" b="0">
                <a:solidFill>
                  <a:srgbClr val="087D85"/>
                </a:solidFill>
                <a:latin typeface="Arial"/>
                <a:ea typeface="Arial"/>
                <a:cs typeface="Arial"/>
              </a:defRPr>
            </a:lvl3pPr>
            <a:lvl4pPr>
              <a:defRPr sz="2550" b="0">
                <a:solidFill>
                  <a:srgbClr val="087D85"/>
                </a:solidFill>
                <a:latin typeface="Arial"/>
                <a:ea typeface="Arial"/>
                <a:cs typeface="Arial"/>
              </a:defRPr>
            </a:lvl4pPr>
            <a:lvl5pPr>
              <a:defRPr sz="2550" b="0">
                <a:solidFill>
                  <a:srgbClr val="087D85"/>
                </a:solidFill>
                <a:latin typeface="Arial"/>
                <a:ea typeface="Arial"/>
                <a:cs typeface="Arial"/>
              </a:defRPr>
            </a:lvl5pPr>
            <a:lvl6pPr>
              <a:defRPr sz="2550" b="0">
                <a:solidFill>
                  <a:srgbClr val="087D85"/>
                </a:solidFill>
                <a:latin typeface="Arial"/>
                <a:ea typeface="Arial"/>
                <a:cs typeface="Arial"/>
              </a:defRPr>
            </a:lvl6pPr>
            <a:lvl7pPr>
              <a:defRPr sz="2550" b="0">
                <a:solidFill>
                  <a:srgbClr val="087D85"/>
                </a:solidFill>
                <a:latin typeface="Arial"/>
                <a:ea typeface="Arial"/>
                <a:cs typeface="Arial"/>
              </a:defRPr>
            </a:lvl7pPr>
            <a:lvl8pPr>
              <a:defRPr sz="2550" b="0">
                <a:solidFill>
                  <a:srgbClr val="087D85"/>
                </a:solidFill>
                <a:latin typeface="Arial"/>
                <a:ea typeface="Arial"/>
                <a:cs typeface="Arial"/>
              </a:defRPr>
            </a:lvl8pPr>
            <a:lvl9pPr>
              <a:defRPr sz="2550" b="0">
                <a:solidFill>
                  <a:srgbClr val="087D85"/>
                </a:solidFill>
                <a:latin typeface="Arial"/>
                <a:ea typeface="Arial"/>
                <a:cs typeface="Arial"/>
              </a:defRPr>
            </a:lvl9pPr>
          </a:lstStyle>
          <a:p xmlns:a="http://schemas.openxmlformats.org/drawingml/2006/main">
            <a:pPr>
              <a:defRPr sz="2550" b="0">
                <a:solidFill>
                  <a:srgbClr val="087D85"/>
                </a:solidFill>
                <a:latin typeface="Arial"/>
                <a:ea typeface="Arial"/>
                <a:cs typeface="Arial"/>
              </a:defRPr>
            </a:pPr>
            <a:r>
              <a:rPr sz="2550" b="0">
                <a:solidFill>
                  <a:srgbClr val="087D85"/>
                </a:solidFill>
                <a:latin typeface="Arial"/>
                <a:ea typeface="Arial"/>
                <a:cs typeface="Arial"/>
                <a:hlinkClick xmlns:r="http://schemas.openxmlformats.org/officeDocument/2006/relationships" r:id="R75c4e3c7f0ab42c0"/>
              </a:rPr>
              <a:t>Voir le résultat après rendu</a:t>
            </a:r>
          </a:p>
        </p:txBody>
      </p:sp>
    </p:spTree>
    <p:extLst>
      <p:ext uri="{BB962C8B-B14F-4D97-AF65-F5344CB8AC3E}">
        <p14:creationId xmlns:p14="http://schemas.microsoft.com/office/powerpoint/2010/main" val="2023211258"/>
      </p:ext>
    </p:extLst>
  </p:cSld>
</p:sld>
</file>

<file path=ppt/slides/slide5.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4F07C6F-3D12-438A-99F8-699ED414D1D1}"/>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Publication sur GitHub Pages</a:t>
            </a:r>
          </a:p>
        </p:txBody>
      </p:sp>
      <p:sp>
        <p:nvSpPr>
          <p:cNvPr id="2" name="">
            <a:extLst xmlns:a="http://schemas.openxmlformats.org/drawingml/2006/main">
              <a:ext uri="{FF2B5EF4-FFF2-40B4-BE49-F238E27FC236}">
                <a16:creationId xmlns:a16="http://schemas.microsoft.com/office/drawing/2014/main" id="{739628C1-F5A5-4B4A-A28F-523B13B3B0DC}"/>
              </a:ext>
            </a:extLst>
          </p:cNvPr>
          <p:cNvSpPr>
            <a:spLocks xmlns:a="http://schemas.openxmlformats.org/drawingml/2006/main" noGrp="1"/>
          </p:cNvSpPr>
          <p:nvPr/>
        </p:nvSpPr>
        <p:spPr>
          <a:xfrm xmlns:a="http://schemas.openxmlformats.org/drawingml/2006/main">
            <a:off x="685800" y="169545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0">
                <a:solidFill>
                  <a:srgbClr val="17303D"/>
                </a:solidFill>
                <a:latin typeface="Arial"/>
                <a:ea typeface="Arial"/>
                <a:cs typeface="Arial"/>
              </a:defRPr>
            </a:defPPr>
            <a:lvl1pPr>
              <a:defRPr sz="2700" b="0">
                <a:solidFill>
                  <a:srgbClr val="17303D"/>
                </a:solidFill>
                <a:latin typeface="Arial"/>
                <a:ea typeface="Arial"/>
                <a:cs typeface="Arial"/>
              </a:defRPr>
            </a:lvl1pPr>
            <a:lvl2pPr>
              <a:defRPr sz="2700" b="0">
                <a:solidFill>
                  <a:srgbClr val="17303D"/>
                </a:solidFill>
                <a:latin typeface="Arial"/>
                <a:ea typeface="Arial"/>
                <a:cs typeface="Arial"/>
              </a:defRPr>
            </a:lvl2pPr>
            <a:lvl3pPr>
              <a:defRPr sz="2700" b="0">
                <a:solidFill>
                  <a:srgbClr val="17303D"/>
                </a:solidFill>
                <a:latin typeface="Arial"/>
                <a:ea typeface="Arial"/>
                <a:cs typeface="Arial"/>
              </a:defRPr>
            </a:lvl3pPr>
            <a:lvl4pPr>
              <a:defRPr sz="2700" b="0">
                <a:solidFill>
                  <a:srgbClr val="17303D"/>
                </a:solidFill>
                <a:latin typeface="Arial"/>
                <a:ea typeface="Arial"/>
                <a:cs typeface="Arial"/>
              </a:defRPr>
            </a:lvl4pPr>
            <a:lvl5pPr>
              <a:defRPr sz="2700" b="0">
                <a:solidFill>
                  <a:srgbClr val="17303D"/>
                </a:solidFill>
                <a:latin typeface="Arial"/>
                <a:ea typeface="Arial"/>
                <a:cs typeface="Arial"/>
              </a:defRPr>
            </a:lvl5pPr>
            <a:lvl6pPr>
              <a:defRPr sz="2700" b="0">
                <a:solidFill>
                  <a:srgbClr val="17303D"/>
                </a:solidFill>
                <a:latin typeface="Arial"/>
                <a:ea typeface="Arial"/>
                <a:cs typeface="Arial"/>
              </a:defRPr>
            </a:lvl6pPr>
            <a:lvl7pPr>
              <a:defRPr sz="2700" b="0">
                <a:solidFill>
                  <a:srgbClr val="17303D"/>
                </a:solidFill>
                <a:latin typeface="Arial"/>
                <a:ea typeface="Arial"/>
                <a:cs typeface="Arial"/>
              </a:defRPr>
            </a:lvl7pPr>
            <a:lvl8pPr>
              <a:defRPr sz="2700" b="0">
                <a:solidFill>
                  <a:srgbClr val="17303D"/>
                </a:solidFill>
                <a:latin typeface="Arial"/>
                <a:ea typeface="Arial"/>
                <a:cs typeface="Arial"/>
              </a:defRPr>
            </a:lvl8pPr>
            <a:lvl9pPr>
              <a:defRPr sz="2700" b="0">
                <a:solidFill>
                  <a:srgbClr val="17303D"/>
                </a:solidFill>
                <a:latin typeface="Arial"/>
                <a:ea typeface="Arial"/>
                <a:cs typeface="Arial"/>
              </a:defRPr>
            </a:lvl9pPr>
          </a:lstStyle>
          <a:p xmlns:a="http://schemas.openxmlformats.org/drawingml/2006/main">
            <a:pPr>
              <a:defRPr sz="2700" b="0">
                <a:solidFill>
                  <a:srgbClr val="17303D"/>
                </a:solidFill>
                <a:latin typeface="Arial"/>
                <a:ea typeface="Arial"/>
                <a:cs typeface="Arial"/>
              </a:defRPr>
            </a:pPr>
            <a:r>
              <a:rPr sz="2700" b="0">
                <a:solidFill>
                  <a:srgbClr val="17303D"/>
                </a:solidFill>
                <a:latin typeface="Arial"/>
                <a:ea typeface="Arial"/>
                <a:cs typeface="Arial"/>
              </a:rPr>
              <a:t>Un dépôt public dans votre compte GitHub</a:t>
            </a:r>
          </a:p>
        </p:txBody>
      </p:sp>
      <p:sp>
        <p:nvSpPr>
          <p:cNvPr id="3" name="">
            <a:extLst xmlns:a="http://schemas.openxmlformats.org/drawingml/2006/main">
              <a:ext uri="{FF2B5EF4-FFF2-40B4-BE49-F238E27FC236}">
                <a16:creationId xmlns:a16="http://schemas.microsoft.com/office/drawing/2014/main" id="{A631FD09-B28B-4BF5-9443-0D30F45B54C6}"/>
              </a:ext>
            </a:extLst>
          </p:cNvPr>
          <p:cNvSpPr>
            <a:spLocks xmlns:a="http://schemas.openxmlformats.org/drawingml/2006/main" noGrp="1"/>
          </p:cNvSpPr>
          <p:nvPr/>
        </p:nvSpPr>
        <p:spPr>
          <a:xfrm xmlns:a="http://schemas.openxmlformats.org/drawingml/2006/main">
            <a:off x="685800" y="27622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300" b="0">
                <a:solidFill>
                  <a:srgbClr val="087D85"/>
                </a:solidFill>
                <a:latin typeface="Arial"/>
                <a:ea typeface="Arial"/>
                <a:cs typeface="Arial"/>
              </a:defRPr>
            </a:defPPr>
            <a:lvl1pPr>
              <a:defRPr sz="3300" b="0">
                <a:solidFill>
                  <a:srgbClr val="087D85"/>
                </a:solidFill>
                <a:latin typeface="Arial"/>
                <a:ea typeface="Arial"/>
                <a:cs typeface="Arial"/>
              </a:defRPr>
            </a:lvl1pPr>
            <a:lvl2pPr>
              <a:defRPr sz="3300" b="0">
                <a:solidFill>
                  <a:srgbClr val="087D85"/>
                </a:solidFill>
                <a:latin typeface="Arial"/>
                <a:ea typeface="Arial"/>
                <a:cs typeface="Arial"/>
              </a:defRPr>
            </a:lvl2pPr>
            <a:lvl3pPr>
              <a:defRPr sz="3300" b="0">
                <a:solidFill>
                  <a:srgbClr val="087D85"/>
                </a:solidFill>
                <a:latin typeface="Arial"/>
                <a:ea typeface="Arial"/>
                <a:cs typeface="Arial"/>
              </a:defRPr>
            </a:lvl3pPr>
            <a:lvl4pPr>
              <a:defRPr sz="3300" b="0">
                <a:solidFill>
                  <a:srgbClr val="087D85"/>
                </a:solidFill>
                <a:latin typeface="Arial"/>
                <a:ea typeface="Arial"/>
                <a:cs typeface="Arial"/>
              </a:defRPr>
            </a:lvl4pPr>
            <a:lvl5pPr>
              <a:defRPr sz="3300" b="0">
                <a:solidFill>
                  <a:srgbClr val="087D85"/>
                </a:solidFill>
                <a:latin typeface="Arial"/>
                <a:ea typeface="Arial"/>
                <a:cs typeface="Arial"/>
              </a:defRPr>
            </a:lvl5pPr>
            <a:lvl6pPr>
              <a:defRPr sz="3300" b="0">
                <a:solidFill>
                  <a:srgbClr val="087D85"/>
                </a:solidFill>
                <a:latin typeface="Arial"/>
                <a:ea typeface="Arial"/>
                <a:cs typeface="Arial"/>
              </a:defRPr>
            </a:lvl6pPr>
            <a:lvl7pPr>
              <a:defRPr sz="3300" b="0">
                <a:solidFill>
                  <a:srgbClr val="087D85"/>
                </a:solidFill>
                <a:latin typeface="Arial"/>
                <a:ea typeface="Arial"/>
                <a:cs typeface="Arial"/>
              </a:defRPr>
            </a:lvl7pPr>
            <a:lvl8pPr>
              <a:defRPr sz="3300" b="0">
                <a:solidFill>
                  <a:srgbClr val="087D85"/>
                </a:solidFill>
                <a:latin typeface="Arial"/>
                <a:ea typeface="Arial"/>
                <a:cs typeface="Arial"/>
              </a:defRPr>
            </a:lvl8pPr>
            <a:lvl9pPr>
              <a:defRPr sz="3300" b="0">
                <a:solidFill>
                  <a:srgbClr val="087D85"/>
                </a:solidFill>
                <a:latin typeface="Arial"/>
                <a:ea typeface="Arial"/>
                <a:cs typeface="Arial"/>
              </a:defRPr>
            </a:lvl9pPr>
          </a:lstStyle>
          <a:p xmlns:a="http://schemas.openxmlformats.org/drawingml/2006/main">
            <a:pPr>
              <a:defRPr sz="3300" b="0">
                <a:solidFill>
                  <a:srgbClr val="087D85"/>
                </a:solidFill>
                <a:latin typeface="Arial"/>
                <a:ea typeface="Arial"/>
                <a:cs typeface="Arial"/>
              </a:defRPr>
            </a:pPr>
            <a:r>
              <a:rPr sz="3300" b="0">
                <a:solidFill>
                  <a:srgbClr val="087D85"/>
                </a:solidFill>
                <a:latin typeface="Arial"/>
                <a:ea typeface="Arial"/>
                <a:cs typeface="Arial"/>
              </a:rPr>
              <a:t>Sources → quarto render → docs/</a:t>
            </a:r>
          </a:p>
        </p:txBody>
      </p:sp>
      <p:sp>
        <p:nvSpPr>
          <p:cNvPr id="4" name="">
            <a:extLst xmlns:a="http://schemas.openxmlformats.org/drawingml/2006/main">
              <a:ext uri="{FF2B5EF4-FFF2-40B4-BE49-F238E27FC236}">
                <a16:creationId xmlns:a16="http://schemas.microsoft.com/office/drawing/2014/main" id="{920F39F9-D49F-40D9-9110-AEDA65A2BC68}"/>
              </a:ext>
            </a:extLst>
          </p:cNvPr>
          <p:cNvSpPr>
            <a:spLocks xmlns:a="http://schemas.openxmlformats.org/drawingml/2006/main" noGrp="1"/>
          </p:cNvSpPr>
          <p:nvPr/>
        </p:nvSpPr>
        <p:spPr>
          <a:xfrm xmlns:a="http://schemas.openxmlformats.org/drawingml/2006/main">
            <a:off x="685800" y="3857625"/>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17303D"/>
                </a:solidFill>
                <a:latin typeface="Arial"/>
                <a:ea typeface="Arial"/>
                <a:cs typeface="Arial"/>
              </a:defRPr>
            </a:defPPr>
            <a:lvl1pPr>
              <a:defRPr sz="2400" b="0">
                <a:solidFill>
                  <a:srgbClr val="17303D"/>
                </a:solidFill>
                <a:latin typeface="Arial"/>
                <a:ea typeface="Arial"/>
                <a:cs typeface="Arial"/>
              </a:defRPr>
            </a:lvl1pPr>
            <a:lvl2pPr>
              <a:defRPr sz="2400" b="0">
                <a:solidFill>
                  <a:srgbClr val="17303D"/>
                </a:solidFill>
                <a:latin typeface="Arial"/>
                <a:ea typeface="Arial"/>
                <a:cs typeface="Arial"/>
              </a:defRPr>
            </a:lvl2pPr>
            <a:lvl3pPr>
              <a:defRPr sz="2400" b="0">
                <a:solidFill>
                  <a:srgbClr val="17303D"/>
                </a:solidFill>
                <a:latin typeface="Arial"/>
                <a:ea typeface="Arial"/>
                <a:cs typeface="Arial"/>
              </a:defRPr>
            </a:lvl3pPr>
            <a:lvl4pPr>
              <a:defRPr sz="2400" b="0">
                <a:solidFill>
                  <a:srgbClr val="17303D"/>
                </a:solidFill>
                <a:latin typeface="Arial"/>
                <a:ea typeface="Arial"/>
                <a:cs typeface="Arial"/>
              </a:defRPr>
            </a:lvl4pPr>
            <a:lvl5pPr>
              <a:defRPr sz="2400" b="0">
                <a:solidFill>
                  <a:srgbClr val="17303D"/>
                </a:solidFill>
                <a:latin typeface="Arial"/>
                <a:ea typeface="Arial"/>
                <a:cs typeface="Arial"/>
              </a:defRPr>
            </a:lvl5pPr>
            <a:lvl6pPr>
              <a:defRPr sz="2400" b="0">
                <a:solidFill>
                  <a:srgbClr val="17303D"/>
                </a:solidFill>
                <a:latin typeface="Arial"/>
                <a:ea typeface="Arial"/>
                <a:cs typeface="Arial"/>
              </a:defRPr>
            </a:lvl6pPr>
            <a:lvl7pPr>
              <a:defRPr sz="2400" b="0">
                <a:solidFill>
                  <a:srgbClr val="17303D"/>
                </a:solidFill>
                <a:latin typeface="Arial"/>
                <a:ea typeface="Arial"/>
                <a:cs typeface="Arial"/>
              </a:defRPr>
            </a:lvl7pPr>
            <a:lvl8pPr>
              <a:defRPr sz="2400" b="0">
                <a:solidFill>
                  <a:srgbClr val="17303D"/>
                </a:solidFill>
                <a:latin typeface="Arial"/>
                <a:ea typeface="Arial"/>
                <a:cs typeface="Arial"/>
              </a:defRPr>
            </a:lvl8pPr>
            <a:lvl9pPr>
              <a:defRPr sz="2400" b="0">
                <a:solidFill>
                  <a:srgbClr val="17303D"/>
                </a:solidFill>
                <a:latin typeface="Arial"/>
                <a:ea typeface="Arial"/>
                <a:cs typeface="Arial"/>
              </a:defRPr>
            </a:lvl9pPr>
          </a:lstStyle>
          <a:p xmlns:a="http://schemas.openxmlformats.org/drawingml/2006/main">
            <a:pPr>
              <a:defRPr sz="2400" b="0">
                <a:solidFill>
                  <a:srgbClr val="17303D"/>
                </a:solidFill>
                <a:latin typeface="Arial"/>
                <a:ea typeface="Arial"/>
                <a:cs typeface="Arial"/>
              </a:defRPr>
            </a:pPr>
            <a:r>
              <a:rPr sz="2400" b="0">
                <a:solidFill>
                  <a:srgbClr val="17303D"/>
                </a:solidFill>
                <a:latin typeface="Arial"/>
                <a:ea typeface="Arial"/>
                <a:cs typeface="Arial"/>
              </a:rPr>
              <a:t>Un commit et un push des sources et de docs/</a:t>
            </a:r>
          </a:p>
        </p:txBody>
      </p:sp>
      <p:sp>
        <p:nvSpPr>
          <p:cNvPr id="5" name="">
            <a:extLst xmlns:a="http://schemas.openxmlformats.org/drawingml/2006/main">
              <a:ext uri="{FF2B5EF4-FFF2-40B4-BE49-F238E27FC236}">
                <a16:creationId xmlns:a16="http://schemas.microsoft.com/office/drawing/2014/main" id="{12920DA0-AF62-4783-A3D3-5DED36975540}"/>
              </a:ext>
            </a:extLst>
          </p:cNvPr>
          <p:cNvSpPr>
            <a:spLocks xmlns:a="http://schemas.openxmlformats.org/drawingml/2006/main" noGrp="1"/>
          </p:cNvSpPr>
          <p:nvPr/>
        </p:nvSpPr>
        <p:spPr>
          <a:xfrm xmlns:a="http://schemas.openxmlformats.org/drawingml/2006/main">
            <a:off x="685800" y="4953000"/>
            <a:ext cx="10820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0">
                <a:solidFill>
                  <a:srgbClr val="083D53"/>
                </a:solidFill>
                <a:latin typeface="Arial"/>
                <a:ea typeface="Arial"/>
                <a:cs typeface="Arial"/>
              </a:defRPr>
            </a:defPPr>
            <a:lvl1pPr>
              <a:defRPr sz="2850" b="0">
                <a:solidFill>
                  <a:srgbClr val="083D53"/>
                </a:solidFill>
                <a:latin typeface="Arial"/>
                <a:ea typeface="Arial"/>
                <a:cs typeface="Arial"/>
              </a:defRPr>
            </a:lvl1pPr>
            <a:lvl2pPr>
              <a:defRPr sz="2850" b="0">
                <a:solidFill>
                  <a:srgbClr val="083D53"/>
                </a:solidFill>
                <a:latin typeface="Arial"/>
                <a:ea typeface="Arial"/>
                <a:cs typeface="Arial"/>
              </a:defRPr>
            </a:lvl2pPr>
            <a:lvl3pPr>
              <a:defRPr sz="2850" b="0">
                <a:solidFill>
                  <a:srgbClr val="083D53"/>
                </a:solidFill>
                <a:latin typeface="Arial"/>
                <a:ea typeface="Arial"/>
                <a:cs typeface="Arial"/>
              </a:defRPr>
            </a:lvl3pPr>
            <a:lvl4pPr>
              <a:defRPr sz="2850" b="0">
                <a:solidFill>
                  <a:srgbClr val="083D53"/>
                </a:solidFill>
                <a:latin typeface="Arial"/>
                <a:ea typeface="Arial"/>
                <a:cs typeface="Arial"/>
              </a:defRPr>
            </a:lvl4pPr>
            <a:lvl5pPr>
              <a:defRPr sz="2850" b="0">
                <a:solidFill>
                  <a:srgbClr val="083D53"/>
                </a:solidFill>
                <a:latin typeface="Arial"/>
                <a:ea typeface="Arial"/>
                <a:cs typeface="Arial"/>
              </a:defRPr>
            </a:lvl5pPr>
            <a:lvl6pPr>
              <a:defRPr sz="2850" b="0">
                <a:solidFill>
                  <a:srgbClr val="083D53"/>
                </a:solidFill>
                <a:latin typeface="Arial"/>
                <a:ea typeface="Arial"/>
                <a:cs typeface="Arial"/>
              </a:defRPr>
            </a:lvl6pPr>
            <a:lvl7pPr>
              <a:defRPr sz="2850" b="0">
                <a:solidFill>
                  <a:srgbClr val="083D53"/>
                </a:solidFill>
                <a:latin typeface="Arial"/>
                <a:ea typeface="Arial"/>
                <a:cs typeface="Arial"/>
              </a:defRPr>
            </a:lvl7pPr>
            <a:lvl8pPr>
              <a:defRPr sz="2850" b="0">
                <a:solidFill>
                  <a:srgbClr val="083D53"/>
                </a:solidFill>
                <a:latin typeface="Arial"/>
                <a:ea typeface="Arial"/>
                <a:cs typeface="Arial"/>
              </a:defRPr>
            </a:lvl8pPr>
            <a:lvl9pPr>
              <a:defRPr sz="2850" b="0">
                <a:solidFill>
                  <a:srgbClr val="083D53"/>
                </a:solidFill>
                <a:latin typeface="Arial"/>
                <a:ea typeface="Arial"/>
                <a:cs typeface="Arial"/>
              </a:defRPr>
            </a:lvl9pPr>
          </a:lstStyle>
          <a:p xmlns:a="http://schemas.openxmlformats.org/drawingml/2006/main">
            <a:pPr>
              <a:defRPr sz="2850" b="0">
                <a:solidFill>
                  <a:srgbClr val="083D53"/>
                </a:solidFill>
                <a:latin typeface="Arial"/>
                <a:ea typeface="Arial"/>
                <a:cs typeface="Arial"/>
              </a:defRPr>
            </a:pPr>
            <a:r>
              <a:rPr sz="2850" b="0">
                <a:solidFill>
                  <a:srgbClr val="083D53"/>
                </a:solidFill>
                <a:latin typeface="Arial"/>
                <a:ea typeface="Arial"/>
                <a:cs typeface="Arial"/>
              </a:rPr>
              <a:t>Settings → Pages → main → /docs</a:t>
            </a:r>
          </a:p>
        </p:txBody>
      </p:sp>
    </p:spTree>
    <p:extLst>
      <p:ext uri="{BB962C8B-B14F-4D97-AF65-F5344CB8AC3E}">
        <p14:creationId xmlns:p14="http://schemas.microsoft.com/office/powerpoint/2010/main" val="1688600281"/>
      </p:ext>
    </p:extLst>
  </p:cSld>
</p:sld>
</file>

<file path=ppt/slides/slide6.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C09BE0A-FA7B-4850-BAF4-AFD215AD49A9}"/>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Pour la suite</a:t>
            </a:r>
          </a:p>
        </p:txBody>
      </p:sp>
      <p:sp>
        <p:nvSpPr>
          <p:cNvPr id="2" name="">
            <a:extLst xmlns:a="http://schemas.openxmlformats.org/drawingml/2006/main">
              <a:ext uri="{FF2B5EF4-FFF2-40B4-BE49-F238E27FC236}">
                <a16:creationId xmlns:a16="http://schemas.microsoft.com/office/drawing/2014/main" id="{A21DA4AA-1135-4047-86C0-FED5AFCC01F8}"/>
              </a:ext>
            </a:extLst>
          </p:cNvPr>
          <p:cNvSpPr>
            <a:spLocks xmlns:a="http://schemas.openxmlformats.org/drawingml/2006/main" noGrp="1"/>
          </p:cNvSpPr>
          <p:nvPr/>
        </p:nvSpPr>
        <p:spPr>
          <a:xfrm xmlns:a="http://schemas.openxmlformats.org/drawingml/2006/main">
            <a:off x="685800" y="1733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850" b="0">
                <a:solidFill>
                  <a:srgbClr val="17303D"/>
                </a:solidFill>
                <a:latin typeface="Arial"/>
                <a:ea typeface="Arial"/>
                <a:cs typeface="Arial"/>
              </a:defRPr>
            </a:defPPr>
            <a:lvl1pPr>
              <a:defRPr sz="2850" b="0">
                <a:solidFill>
                  <a:srgbClr val="17303D"/>
                </a:solidFill>
                <a:latin typeface="Arial"/>
                <a:ea typeface="Arial"/>
                <a:cs typeface="Arial"/>
              </a:defRPr>
            </a:lvl1pPr>
            <a:lvl2pPr>
              <a:defRPr sz="2850" b="0">
                <a:solidFill>
                  <a:srgbClr val="17303D"/>
                </a:solidFill>
                <a:latin typeface="Arial"/>
                <a:ea typeface="Arial"/>
                <a:cs typeface="Arial"/>
              </a:defRPr>
            </a:lvl2pPr>
            <a:lvl3pPr>
              <a:defRPr sz="2850" b="0">
                <a:solidFill>
                  <a:srgbClr val="17303D"/>
                </a:solidFill>
                <a:latin typeface="Arial"/>
                <a:ea typeface="Arial"/>
                <a:cs typeface="Arial"/>
              </a:defRPr>
            </a:lvl3pPr>
            <a:lvl4pPr>
              <a:defRPr sz="2850" b="0">
                <a:solidFill>
                  <a:srgbClr val="17303D"/>
                </a:solidFill>
                <a:latin typeface="Arial"/>
                <a:ea typeface="Arial"/>
                <a:cs typeface="Arial"/>
              </a:defRPr>
            </a:lvl4pPr>
            <a:lvl5pPr>
              <a:defRPr sz="2850" b="0">
                <a:solidFill>
                  <a:srgbClr val="17303D"/>
                </a:solidFill>
                <a:latin typeface="Arial"/>
                <a:ea typeface="Arial"/>
                <a:cs typeface="Arial"/>
              </a:defRPr>
            </a:lvl5pPr>
            <a:lvl6pPr>
              <a:defRPr sz="2850" b="0">
                <a:solidFill>
                  <a:srgbClr val="17303D"/>
                </a:solidFill>
                <a:latin typeface="Arial"/>
                <a:ea typeface="Arial"/>
                <a:cs typeface="Arial"/>
              </a:defRPr>
            </a:lvl6pPr>
            <a:lvl7pPr>
              <a:defRPr sz="2850" b="0">
                <a:solidFill>
                  <a:srgbClr val="17303D"/>
                </a:solidFill>
                <a:latin typeface="Arial"/>
                <a:ea typeface="Arial"/>
                <a:cs typeface="Arial"/>
              </a:defRPr>
            </a:lvl7pPr>
            <a:lvl8pPr>
              <a:defRPr sz="2850" b="0">
                <a:solidFill>
                  <a:srgbClr val="17303D"/>
                </a:solidFill>
                <a:latin typeface="Arial"/>
                <a:ea typeface="Arial"/>
                <a:cs typeface="Arial"/>
              </a:defRPr>
            </a:lvl8pPr>
            <a:lvl9pPr>
              <a:defRPr sz="2850" b="0">
                <a:solidFill>
                  <a:srgbClr val="17303D"/>
                </a:solidFill>
                <a:latin typeface="Arial"/>
                <a:ea typeface="Arial"/>
                <a:cs typeface="Arial"/>
              </a:defRPr>
            </a:lvl9pPr>
          </a:lstStyle>
          <a:p xmlns:a="http://schemas.openxmlformats.org/drawingml/2006/main">
            <a:pPr>
              <a:defRPr sz="2850" b="0">
                <a:solidFill>
                  <a:srgbClr val="17303D"/>
                </a:solidFill>
                <a:latin typeface="Arial"/>
                <a:ea typeface="Arial"/>
                <a:cs typeface="Arial"/>
              </a:defRPr>
            </a:pPr>
            <a:r>
              <a:rPr sz="2850" b="0">
                <a:solidFill>
                  <a:srgbClr val="17303D"/>
                </a:solidFill>
                <a:latin typeface="Arial"/>
                <a:ea typeface="Arial"/>
                <a:cs typeface="Arial"/>
              </a:rPr>
              <a:t>Personnaliser · Choisir une trace · Vérifier</a:t>
            </a:r>
          </a:p>
        </p:txBody>
      </p:sp>
      <p:sp>
        <p:nvSpPr>
          <p:cNvPr id="3" name="">
            <a:extLst xmlns:a="http://schemas.openxmlformats.org/drawingml/2006/main">
              <a:ext uri="{FF2B5EF4-FFF2-40B4-BE49-F238E27FC236}">
                <a16:creationId xmlns:a16="http://schemas.microsoft.com/office/drawing/2014/main" id="{C3024FE8-EDCB-4DAF-9B54-D62A1C60A9B9}"/>
              </a:ext>
            </a:extLst>
          </p:cNvPr>
          <p:cNvSpPr>
            <a:spLocks xmlns:a="http://schemas.openxmlformats.org/drawingml/2006/main" noGrp="1"/>
          </p:cNvSpPr>
          <p:nvPr/>
        </p:nvSpPr>
        <p:spPr>
          <a:xfrm xmlns:a="http://schemas.openxmlformats.org/drawingml/2006/main">
            <a:off x="685800" y="308610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000" b="0">
                <a:solidFill>
                  <a:srgbClr val="087D85"/>
                </a:solidFill>
                <a:latin typeface="Arial"/>
                <a:ea typeface="Arial"/>
                <a:cs typeface="Arial"/>
              </a:defRPr>
            </a:defPPr>
            <a:lvl1pPr>
              <a:defRPr sz="3000" b="0">
                <a:solidFill>
                  <a:srgbClr val="087D85"/>
                </a:solidFill>
                <a:latin typeface="Arial"/>
                <a:ea typeface="Arial"/>
                <a:cs typeface="Arial"/>
              </a:defRPr>
            </a:lvl1pPr>
            <a:lvl2pPr>
              <a:defRPr sz="3000" b="0">
                <a:solidFill>
                  <a:srgbClr val="087D85"/>
                </a:solidFill>
                <a:latin typeface="Arial"/>
                <a:ea typeface="Arial"/>
                <a:cs typeface="Arial"/>
              </a:defRPr>
            </a:lvl2pPr>
            <a:lvl3pPr>
              <a:defRPr sz="3000" b="0">
                <a:solidFill>
                  <a:srgbClr val="087D85"/>
                </a:solidFill>
                <a:latin typeface="Arial"/>
                <a:ea typeface="Arial"/>
                <a:cs typeface="Arial"/>
              </a:defRPr>
            </a:lvl3pPr>
            <a:lvl4pPr>
              <a:defRPr sz="3000" b="0">
                <a:solidFill>
                  <a:srgbClr val="087D85"/>
                </a:solidFill>
                <a:latin typeface="Arial"/>
                <a:ea typeface="Arial"/>
                <a:cs typeface="Arial"/>
              </a:defRPr>
            </a:lvl4pPr>
            <a:lvl5pPr>
              <a:defRPr sz="3000" b="0">
                <a:solidFill>
                  <a:srgbClr val="087D85"/>
                </a:solidFill>
                <a:latin typeface="Arial"/>
                <a:ea typeface="Arial"/>
                <a:cs typeface="Arial"/>
              </a:defRPr>
            </a:lvl5pPr>
            <a:lvl6pPr>
              <a:defRPr sz="3000" b="0">
                <a:solidFill>
                  <a:srgbClr val="087D85"/>
                </a:solidFill>
                <a:latin typeface="Arial"/>
                <a:ea typeface="Arial"/>
                <a:cs typeface="Arial"/>
              </a:defRPr>
            </a:lvl6pPr>
            <a:lvl7pPr>
              <a:defRPr sz="3000" b="0">
                <a:solidFill>
                  <a:srgbClr val="087D85"/>
                </a:solidFill>
                <a:latin typeface="Arial"/>
                <a:ea typeface="Arial"/>
                <a:cs typeface="Arial"/>
              </a:defRPr>
            </a:lvl7pPr>
            <a:lvl8pPr>
              <a:defRPr sz="3000" b="0">
                <a:solidFill>
                  <a:srgbClr val="087D85"/>
                </a:solidFill>
                <a:latin typeface="Arial"/>
                <a:ea typeface="Arial"/>
                <a:cs typeface="Arial"/>
              </a:defRPr>
            </a:lvl8pPr>
            <a:lvl9pPr>
              <a:defRPr sz="3000" b="0">
                <a:solidFill>
                  <a:srgbClr val="087D85"/>
                </a:solidFill>
                <a:latin typeface="Arial"/>
                <a:ea typeface="Arial"/>
                <a:cs typeface="Arial"/>
              </a:defRPr>
            </a:lvl9pPr>
          </a:lstStyle>
          <a:p xmlns:a="http://schemas.openxmlformats.org/drawingml/2006/main">
            <a:pPr>
              <a:defRPr sz="3000" b="0">
                <a:solidFill>
                  <a:srgbClr val="087D85"/>
                </a:solidFill>
                <a:latin typeface="Arial"/>
                <a:ea typeface="Arial"/>
                <a:cs typeface="Arial"/>
              </a:defRPr>
            </a:pPr>
            <a:r>
              <a:rPr sz="3000" b="0">
                <a:solidFill>
                  <a:srgbClr val="087D85"/>
                </a:solidFill>
                <a:latin typeface="Arial"/>
                <a:ea typeface="Arial"/>
                <a:cs typeface="Arial"/>
              </a:rPr>
              <a:t>16 décembre, 23 h 55 · Individuel · 10 %</a:t>
            </a:r>
          </a:p>
        </p:txBody>
      </p:sp>
      <p:sp>
        <p:nvSpPr>
          <p:cNvPr id="4" name="">
            <a:extLst xmlns:a="http://schemas.openxmlformats.org/drawingml/2006/main">
              <a:ext uri="{FF2B5EF4-FFF2-40B4-BE49-F238E27FC236}">
                <a16:creationId xmlns:a16="http://schemas.microsoft.com/office/drawing/2014/main" id="{08743D48-4B3B-43B0-AAB3-CC29DF5A3E9A}"/>
              </a:ext>
            </a:extLst>
          </p:cNvPr>
          <p:cNvSpPr>
            <a:spLocks xmlns:a="http://schemas.openxmlformats.org/drawingml/2006/main" noGrp="1"/>
          </p:cNvSpPr>
          <p:nvPr/>
        </p:nvSpPr>
        <p:spPr>
          <a:xfrm xmlns:a="http://schemas.openxmlformats.org/drawingml/2006/main">
            <a:off x="685800" y="41529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7303D"/>
                </a:solidFill>
                <a:latin typeface="Arial"/>
                <a:ea typeface="Arial"/>
                <a:cs typeface="Arial"/>
              </a:defRPr>
            </a:defPPr>
            <a:lvl1pPr>
              <a:defRPr sz="2250" b="0">
                <a:solidFill>
                  <a:srgbClr val="17303D"/>
                </a:solidFill>
                <a:latin typeface="Arial"/>
                <a:ea typeface="Arial"/>
                <a:cs typeface="Arial"/>
              </a:defRPr>
            </a:lvl1pPr>
            <a:lvl2pPr>
              <a:defRPr sz="2250" b="0">
                <a:solidFill>
                  <a:srgbClr val="17303D"/>
                </a:solidFill>
                <a:latin typeface="Arial"/>
                <a:ea typeface="Arial"/>
                <a:cs typeface="Arial"/>
              </a:defRPr>
            </a:lvl2pPr>
            <a:lvl3pPr>
              <a:defRPr sz="2250" b="0">
                <a:solidFill>
                  <a:srgbClr val="17303D"/>
                </a:solidFill>
                <a:latin typeface="Arial"/>
                <a:ea typeface="Arial"/>
                <a:cs typeface="Arial"/>
              </a:defRPr>
            </a:lvl3pPr>
            <a:lvl4pPr>
              <a:defRPr sz="2250" b="0">
                <a:solidFill>
                  <a:srgbClr val="17303D"/>
                </a:solidFill>
                <a:latin typeface="Arial"/>
                <a:ea typeface="Arial"/>
                <a:cs typeface="Arial"/>
              </a:defRPr>
            </a:lvl4pPr>
            <a:lvl5pPr>
              <a:defRPr sz="2250" b="0">
                <a:solidFill>
                  <a:srgbClr val="17303D"/>
                </a:solidFill>
                <a:latin typeface="Arial"/>
                <a:ea typeface="Arial"/>
                <a:cs typeface="Arial"/>
              </a:defRPr>
            </a:lvl5pPr>
            <a:lvl6pPr>
              <a:defRPr sz="2250" b="0">
                <a:solidFill>
                  <a:srgbClr val="17303D"/>
                </a:solidFill>
                <a:latin typeface="Arial"/>
                <a:ea typeface="Arial"/>
                <a:cs typeface="Arial"/>
              </a:defRPr>
            </a:lvl6pPr>
            <a:lvl7pPr>
              <a:defRPr sz="2250" b="0">
                <a:solidFill>
                  <a:srgbClr val="17303D"/>
                </a:solidFill>
                <a:latin typeface="Arial"/>
                <a:ea typeface="Arial"/>
                <a:cs typeface="Arial"/>
              </a:defRPr>
            </a:lvl7pPr>
            <a:lvl8pPr>
              <a:defRPr sz="2250" b="0">
                <a:solidFill>
                  <a:srgbClr val="17303D"/>
                </a:solidFill>
                <a:latin typeface="Arial"/>
                <a:ea typeface="Arial"/>
                <a:cs typeface="Arial"/>
              </a:defRPr>
            </a:lvl8pPr>
            <a:lvl9pPr>
              <a:defRPr sz="2250" b="0">
                <a:solidFill>
                  <a:srgbClr val="17303D"/>
                </a:solidFill>
                <a:latin typeface="Arial"/>
                <a:ea typeface="Arial"/>
                <a:cs typeface="Arial"/>
              </a:defRPr>
            </a:lvl9pPr>
          </a:lstStyle>
          <a:p xmlns:a="http://schemas.openxmlformats.org/drawingml/2006/main">
            <a:pPr>
              <a:defRPr sz="2250" b="0">
                <a:solidFill>
                  <a:srgbClr val="17303D"/>
                </a:solidFill>
                <a:latin typeface="Arial"/>
                <a:ea typeface="Arial"/>
                <a:cs typeface="Arial"/>
              </a:defRPr>
            </a:pPr>
            <a:r>
              <a:rPr sz="2250" b="0">
                <a:solidFill>
                  <a:srgbClr val="17303D"/>
                </a:solidFill>
                <a:latin typeface="Arial"/>
                <a:ea typeface="Arial"/>
                <a:cs typeface="Arial"/>
              </a:rPr>
              <a:t>Site publié, dépôt source, commit et deux réalisations</a:t>
            </a:r>
          </a:p>
        </p:txBody>
      </p:sp>
      <p:sp>
        <p:nvSpPr>
          <p:cNvPr id="5" name="">
            <a:extLst xmlns:a="http://schemas.openxmlformats.org/drawingml/2006/main">
              <a:ext uri="{FF2B5EF4-FFF2-40B4-BE49-F238E27FC236}">
                <a16:creationId xmlns:a16="http://schemas.microsoft.com/office/drawing/2014/main" id="{774F564B-7847-4B38-935D-84FA4C251180}"/>
              </a:ext>
            </a:extLst>
          </p:cNvPr>
          <p:cNvSpPr>
            <a:spLocks xmlns:a="http://schemas.openxmlformats.org/drawingml/2006/main" noGrp="1"/>
          </p:cNvSpPr>
          <p:nvPr/>
        </p:nvSpPr>
        <p:spPr>
          <a:xfrm xmlns:a="http://schemas.openxmlformats.org/drawingml/2006/main">
            <a:off x="685800" y="535305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550" b="0">
                <a:solidFill>
                  <a:srgbClr val="087D85"/>
                </a:solidFill>
                <a:latin typeface="Arial"/>
                <a:ea typeface="Arial"/>
                <a:cs typeface="Arial"/>
              </a:defRPr>
            </a:defPPr>
            <a:lvl1pPr>
              <a:defRPr sz="2550" b="0">
                <a:solidFill>
                  <a:srgbClr val="087D85"/>
                </a:solidFill>
                <a:latin typeface="Arial"/>
                <a:ea typeface="Arial"/>
                <a:cs typeface="Arial"/>
              </a:defRPr>
            </a:lvl1pPr>
            <a:lvl2pPr>
              <a:defRPr sz="2550" b="0">
                <a:solidFill>
                  <a:srgbClr val="087D85"/>
                </a:solidFill>
                <a:latin typeface="Arial"/>
                <a:ea typeface="Arial"/>
                <a:cs typeface="Arial"/>
              </a:defRPr>
            </a:lvl2pPr>
            <a:lvl3pPr>
              <a:defRPr sz="2550" b="0">
                <a:solidFill>
                  <a:srgbClr val="087D85"/>
                </a:solidFill>
                <a:latin typeface="Arial"/>
                <a:ea typeface="Arial"/>
                <a:cs typeface="Arial"/>
              </a:defRPr>
            </a:lvl3pPr>
            <a:lvl4pPr>
              <a:defRPr sz="2550" b="0">
                <a:solidFill>
                  <a:srgbClr val="087D85"/>
                </a:solidFill>
                <a:latin typeface="Arial"/>
                <a:ea typeface="Arial"/>
                <a:cs typeface="Arial"/>
              </a:defRPr>
            </a:lvl4pPr>
            <a:lvl5pPr>
              <a:defRPr sz="2550" b="0">
                <a:solidFill>
                  <a:srgbClr val="087D85"/>
                </a:solidFill>
                <a:latin typeface="Arial"/>
                <a:ea typeface="Arial"/>
                <a:cs typeface="Arial"/>
              </a:defRPr>
            </a:lvl5pPr>
            <a:lvl6pPr>
              <a:defRPr sz="2550" b="0">
                <a:solidFill>
                  <a:srgbClr val="087D85"/>
                </a:solidFill>
                <a:latin typeface="Arial"/>
                <a:ea typeface="Arial"/>
                <a:cs typeface="Arial"/>
              </a:defRPr>
            </a:lvl6pPr>
            <a:lvl7pPr>
              <a:defRPr sz="2550" b="0">
                <a:solidFill>
                  <a:srgbClr val="087D85"/>
                </a:solidFill>
                <a:latin typeface="Arial"/>
                <a:ea typeface="Arial"/>
                <a:cs typeface="Arial"/>
              </a:defRPr>
            </a:lvl7pPr>
            <a:lvl8pPr>
              <a:defRPr sz="2550" b="0">
                <a:solidFill>
                  <a:srgbClr val="087D85"/>
                </a:solidFill>
                <a:latin typeface="Arial"/>
                <a:ea typeface="Arial"/>
                <a:cs typeface="Arial"/>
              </a:defRPr>
            </a:lvl8pPr>
            <a:lvl9pPr>
              <a:defRPr sz="2550" b="0">
                <a:solidFill>
                  <a:srgbClr val="087D85"/>
                </a:solidFill>
                <a:latin typeface="Arial"/>
                <a:ea typeface="Arial"/>
                <a:cs typeface="Arial"/>
              </a:defRPr>
            </a:lvl9pPr>
          </a:lstStyle>
          <a:p xmlns:a="http://schemas.openxmlformats.org/drawingml/2006/main">
            <a:pPr>
              <a:defRPr sz="2550" b="0">
                <a:solidFill>
                  <a:srgbClr val="087D85"/>
                </a:solidFill>
                <a:latin typeface="Arial"/>
                <a:ea typeface="Arial"/>
                <a:cs typeface="Arial"/>
              </a:defRPr>
            </a:pPr>
            <a:r>
              <a:rPr sz="2550" b="0">
                <a:solidFill>
                  <a:srgbClr val="087D85"/>
                </a:solidFill>
                <a:latin typeface="Arial"/>
                <a:ea typeface="Arial"/>
                <a:cs typeface="Arial"/>
                <a:hlinkClick xmlns:r="http://schemas.openxmlformats.org/officeDocument/2006/relationships" r:id="R701a10ca186f47af"/>
              </a:rPr>
              <a:t>Consignes, fiche et gabarit</a:t>
            </a:r>
          </a:p>
        </p:txBody>
      </p:sp>
    </p:spTree>
    <p:extLst>
      <p:ext uri="{BB962C8B-B14F-4D97-AF65-F5344CB8AC3E}">
        <p14:creationId xmlns:p14="http://schemas.microsoft.com/office/powerpoint/2010/main" val="288577561"/>
      </p:ext>
    </p:extLst>
  </p:cSld>
</p:sld>
</file>

<file path=ppt/slides/slide7.xml><?xml version="1.0" encoding="utf-8"?>
<p:sld xmlns:p="http://schemas.openxmlformats.org/presentationml/2006/main">
  <p:cSld>
    <p:bg>
      <p:bgPr>
        <a:solidFill xmlns:a="http://schemas.openxmlformats.org/drawingml/2006/main">
          <a:srgbClr val="F7FA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8028560-DCF6-4A91-9668-862048B79A4C}"/>
              </a:ext>
            </a:extLst>
          </p:cNvPr>
          <p:cNvSpPr>
            <a:spLocks xmlns:a="http://schemas.openxmlformats.org/drawingml/2006/main" noGrp="1"/>
          </p:cNvSpPr>
          <p:nvPr/>
        </p:nvSpPr>
        <p:spPr>
          <a:xfrm xmlns:a="http://schemas.openxmlformats.org/drawingml/2006/main">
            <a:off x="685800" y="55245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083D53"/>
                </a:solidFill>
                <a:latin typeface="Arial"/>
                <a:ea typeface="Arial"/>
                <a:cs typeface="Arial"/>
              </a:defRPr>
            </a:defPPr>
            <a:lvl1pPr>
              <a:defRPr sz="3600" b="0">
                <a:solidFill>
                  <a:srgbClr val="083D53"/>
                </a:solidFill>
                <a:latin typeface="Arial"/>
                <a:ea typeface="Arial"/>
                <a:cs typeface="Arial"/>
              </a:defRPr>
            </a:lvl1pPr>
            <a:lvl2pPr>
              <a:defRPr sz="3600" b="0">
                <a:solidFill>
                  <a:srgbClr val="083D53"/>
                </a:solidFill>
                <a:latin typeface="Arial"/>
                <a:ea typeface="Arial"/>
                <a:cs typeface="Arial"/>
              </a:defRPr>
            </a:lvl2pPr>
            <a:lvl3pPr>
              <a:defRPr sz="3600" b="0">
                <a:solidFill>
                  <a:srgbClr val="083D53"/>
                </a:solidFill>
                <a:latin typeface="Arial"/>
                <a:ea typeface="Arial"/>
                <a:cs typeface="Arial"/>
              </a:defRPr>
            </a:lvl3pPr>
            <a:lvl4pPr>
              <a:defRPr sz="3600" b="0">
                <a:solidFill>
                  <a:srgbClr val="083D53"/>
                </a:solidFill>
                <a:latin typeface="Arial"/>
                <a:ea typeface="Arial"/>
                <a:cs typeface="Arial"/>
              </a:defRPr>
            </a:lvl4pPr>
            <a:lvl5pPr>
              <a:defRPr sz="3600" b="0">
                <a:solidFill>
                  <a:srgbClr val="083D53"/>
                </a:solidFill>
                <a:latin typeface="Arial"/>
                <a:ea typeface="Arial"/>
                <a:cs typeface="Arial"/>
              </a:defRPr>
            </a:lvl5pPr>
            <a:lvl6pPr>
              <a:defRPr sz="3600" b="0">
                <a:solidFill>
                  <a:srgbClr val="083D53"/>
                </a:solidFill>
                <a:latin typeface="Arial"/>
                <a:ea typeface="Arial"/>
                <a:cs typeface="Arial"/>
              </a:defRPr>
            </a:lvl6pPr>
            <a:lvl7pPr>
              <a:defRPr sz="3600" b="0">
                <a:solidFill>
                  <a:srgbClr val="083D53"/>
                </a:solidFill>
                <a:latin typeface="Arial"/>
                <a:ea typeface="Arial"/>
                <a:cs typeface="Arial"/>
              </a:defRPr>
            </a:lvl7pPr>
            <a:lvl8pPr>
              <a:defRPr sz="3600" b="0">
                <a:solidFill>
                  <a:srgbClr val="083D53"/>
                </a:solidFill>
                <a:latin typeface="Arial"/>
                <a:ea typeface="Arial"/>
                <a:cs typeface="Arial"/>
              </a:defRPr>
            </a:lvl8pPr>
            <a:lvl9pPr>
              <a:defRPr sz="3600" b="0">
                <a:solidFill>
                  <a:srgbClr val="083D53"/>
                </a:solidFill>
                <a:latin typeface="Arial"/>
                <a:ea typeface="Arial"/>
                <a:cs typeface="Arial"/>
              </a:defRPr>
            </a:lvl9pPr>
          </a:lstStyle>
          <a:p xmlns:a="http://schemas.openxmlformats.org/drawingml/2006/main">
            <a:pPr>
              <a:defRPr sz="3600" b="0">
                <a:solidFill>
                  <a:srgbClr val="083D53"/>
                </a:solidFill>
                <a:latin typeface="Arial"/>
                <a:ea typeface="Arial"/>
                <a:cs typeface="Arial"/>
              </a:defRPr>
            </a:pPr>
            <a:r>
              <a:rPr sz="3600" b="0">
                <a:solidFill>
                  <a:srgbClr val="083D53"/>
                </a:solidFill>
                <a:latin typeface="Arial"/>
                <a:ea typeface="Arial"/>
                <a:cs typeface="Arial"/>
              </a:rPr>
              <a:t>Références et matériel</a:t>
            </a:r>
          </a:p>
        </p:txBody>
      </p:sp>
      <p:sp>
        <p:nvSpPr>
          <p:cNvPr id="2" name="">
            <a:extLst xmlns:a="http://schemas.openxmlformats.org/drawingml/2006/main">
              <a:ext uri="{FF2B5EF4-FFF2-40B4-BE49-F238E27FC236}">
                <a16:creationId xmlns:a16="http://schemas.microsoft.com/office/drawing/2014/main" id="{CC27E22B-762F-4BC0-A62D-C6B9F24FA860}"/>
              </a:ext>
            </a:extLst>
          </p:cNvPr>
          <p:cNvSpPr>
            <a:spLocks xmlns:a="http://schemas.openxmlformats.org/drawingml/2006/main" noGrp="1"/>
          </p:cNvSpPr>
          <p:nvPr/>
        </p:nvSpPr>
        <p:spPr>
          <a:xfrm xmlns:a="http://schemas.openxmlformats.org/drawingml/2006/main">
            <a:off x="685800" y="16954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7303D"/>
                </a:solidFill>
                <a:latin typeface="Arial"/>
                <a:ea typeface="Arial"/>
                <a:cs typeface="Arial"/>
              </a:defRPr>
            </a:defPPr>
            <a:lvl1pPr>
              <a:defRPr sz="2250" b="0">
                <a:solidFill>
                  <a:srgbClr val="17303D"/>
                </a:solidFill>
                <a:latin typeface="Arial"/>
                <a:ea typeface="Arial"/>
                <a:cs typeface="Arial"/>
              </a:defRPr>
            </a:lvl1pPr>
            <a:lvl2pPr>
              <a:defRPr sz="2250" b="0">
                <a:solidFill>
                  <a:srgbClr val="17303D"/>
                </a:solidFill>
                <a:latin typeface="Arial"/>
                <a:ea typeface="Arial"/>
                <a:cs typeface="Arial"/>
              </a:defRPr>
            </a:lvl2pPr>
            <a:lvl3pPr>
              <a:defRPr sz="2250" b="0">
                <a:solidFill>
                  <a:srgbClr val="17303D"/>
                </a:solidFill>
                <a:latin typeface="Arial"/>
                <a:ea typeface="Arial"/>
                <a:cs typeface="Arial"/>
              </a:defRPr>
            </a:lvl3pPr>
            <a:lvl4pPr>
              <a:defRPr sz="2250" b="0">
                <a:solidFill>
                  <a:srgbClr val="17303D"/>
                </a:solidFill>
                <a:latin typeface="Arial"/>
                <a:ea typeface="Arial"/>
                <a:cs typeface="Arial"/>
              </a:defRPr>
            </a:lvl4pPr>
            <a:lvl5pPr>
              <a:defRPr sz="2250" b="0">
                <a:solidFill>
                  <a:srgbClr val="17303D"/>
                </a:solidFill>
                <a:latin typeface="Arial"/>
                <a:ea typeface="Arial"/>
                <a:cs typeface="Arial"/>
              </a:defRPr>
            </a:lvl5pPr>
            <a:lvl6pPr>
              <a:defRPr sz="2250" b="0">
                <a:solidFill>
                  <a:srgbClr val="17303D"/>
                </a:solidFill>
                <a:latin typeface="Arial"/>
                <a:ea typeface="Arial"/>
                <a:cs typeface="Arial"/>
              </a:defRPr>
            </a:lvl6pPr>
            <a:lvl7pPr>
              <a:defRPr sz="2250" b="0">
                <a:solidFill>
                  <a:srgbClr val="17303D"/>
                </a:solidFill>
                <a:latin typeface="Arial"/>
                <a:ea typeface="Arial"/>
                <a:cs typeface="Arial"/>
              </a:defRPr>
            </a:lvl7pPr>
            <a:lvl8pPr>
              <a:defRPr sz="2250" b="0">
                <a:solidFill>
                  <a:srgbClr val="17303D"/>
                </a:solidFill>
                <a:latin typeface="Arial"/>
                <a:ea typeface="Arial"/>
                <a:cs typeface="Arial"/>
              </a:defRPr>
            </a:lvl8pPr>
            <a:lvl9pPr>
              <a:defRPr sz="2250" b="0">
                <a:solidFill>
                  <a:srgbClr val="17303D"/>
                </a:solidFill>
                <a:latin typeface="Arial"/>
                <a:ea typeface="Arial"/>
                <a:cs typeface="Arial"/>
              </a:defRPr>
            </a:lvl9pPr>
          </a:lstStyle>
          <a:p xmlns:a="http://schemas.openxmlformats.org/drawingml/2006/main">
            <a:pPr>
              <a:defRPr sz="2250" b="0">
                <a:solidFill>
                  <a:srgbClr val="17303D"/>
                </a:solidFill>
                <a:latin typeface="Arial"/>
                <a:ea typeface="Arial"/>
                <a:cs typeface="Arial"/>
              </a:defRPr>
            </a:pPr>
            <a:r>
              <a:rPr sz="2250" b="0">
                <a:solidFill>
                  <a:srgbClr val="17303D"/>
                </a:solidFill>
                <a:latin typeface="Arial"/>
                <a:ea typeface="Arial"/>
                <a:cs typeface="Arial"/>
              </a:rPr>
              <a:t>Consignes et gabarit du cours STT-4230 / STT-6230</a:t>
            </a:r>
          </a:p>
        </p:txBody>
      </p:sp>
      <p:sp>
        <p:nvSpPr>
          <p:cNvPr id="3" name="">
            <a:extLst xmlns:a="http://schemas.openxmlformats.org/drawingml/2006/main">
              <a:ext uri="{FF2B5EF4-FFF2-40B4-BE49-F238E27FC236}">
                <a16:creationId xmlns:a16="http://schemas.microsoft.com/office/drawing/2014/main" id="{DC4D0786-458A-4610-9805-821605F37353}"/>
              </a:ext>
            </a:extLst>
          </p:cNvPr>
          <p:cNvSpPr>
            <a:spLocks xmlns:a="http://schemas.openxmlformats.org/drawingml/2006/main" noGrp="1"/>
          </p:cNvSpPr>
          <p:nvPr/>
        </p:nvSpPr>
        <p:spPr>
          <a:xfrm xmlns:a="http://schemas.openxmlformats.org/drawingml/2006/main">
            <a:off x="685800" y="26479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7303D"/>
                </a:solidFill>
                <a:latin typeface="Arial"/>
                <a:ea typeface="Arial"/>
                <a:cs typeface="Arial"/>
              </a:defRPr>
            </a:defPPr>
            <a:lvl1pPr>
              <a:defRPr sz="2250" b="0">
                <a:solidFill>
                  <a:srgbClr val="17303D"/>
                </a:solidFill>
                <a:latin typeface="Arial"/>
                <a:ea typeface="Arial"/>
                <a:cs typeface="Arial"/>
              </a:defRPr>
            </a:lvl1pPr>
            <a:lvl2pPr>
              <a:defRPr sz="2250" b="0">
                <a:solidFill>
                  <a:srgbClr val="17303D"/>
                </a:solidFill>
                <a:latin typeface="Arial"/>
                <a:ea typeface="Arial"/>
                <a:cs typeface="Arial"/>
              </a:defRPr>
            </a:lvl2pPr>
            <a:lvl3pPr>
              <a:defRPr sz="2250" b="0">
                <a:solidFill>
                  <a:srgbClr val="17303D"/>
                </a:solidFill>
                <a:latin typeface="Arial"/>
                <a:ea typeface="Arial"/>
                <a:cs typeface="Arial"/>
              </a:defRPr>
            </a:lvl3pPr>
            <a:lvl4pPr>
              <a:defRPr sz="2250" b="0">
                <a:solidFill>
                  <a:srgbClr val="17303D"/>
                </a:solidFill>
                <a:latin typeface="Arial"/>
                <a:ea typeface="Arial"/>
                <a:cs typeface="Arial"/>
              </a:defRPr>
            </a:lvl4pPr>
            <a:lvl5pPr>
              <a:defRPr sz="2250" b="0">
                <a:solidFill>
                  <a:srgbClr val="17303D"/>
                </a:solidFill>
                <a:latin typeface="Arial"/>
                <a:ea typeface="Arial"/>
                <a:cs typeface="Arial"/>
              </a:defRPr>
            </a:lvl5pPr>
            <a:lvl6pPr>
              <a:defRPr sz="2250" b="0">
                <a:solidFill>
                  <a:srgbClr val="17303D"/>
                </a:solidFill>
                <a:latin typeface="Arial"/>
                <a:ea typeface="Arial"/>
                <a:cs typeface="Arial"/>
              </a:defRPr>
            </a:lvl6pPr>
            <a:lvl7pPr>
              <a:defRPr sz="2250" b="0">
                <a:solidFill>
                  <a:srgbClr val="17303D"/>
                </a:solidFill>
                <a:latin typeface="Arial"/>
                <a:ea typeface="Arial"/>
                <a:cs typeface="Arial"/>
              </a:defRPr>
            </a:lvl7pPr>
            <a:lvl8pPr>
              <a:defRPr sz="2250" b="0">
                <a:solidFill>
                  <a:srgbClr val="17303D"/>
                </a:solidFill>
                <a:latin typeface="Arial"/>
                <a:ea typeface="Arial"/>
                <a:cs typeface="Arial"/>
              </a:defRPr>
            </a:lvl8pPr>
            <a:lvl9pPr>
              <a:defRPr sz="2250" b="0">
                <a:solidFill>
                  <a:srgbClr val="17303D"/>
                </a:solidFill>
                <a:latin typeface="Arial"/>
                <a:ea typeface="Arial"/>
                <a:cs typeface="Arial"/>
              </a:defRPr>
            </a:lvl9pPr>
          </a:lstStyle>
          <a:p xmlns:a="http://schemas.openxmlformats.org/drawingml/2006/main">
            <a:pPr>
              <a:defRPr sz="2250" b="0">
                <a:solidFill>
                  <a:srgbClr val="17303D"/>
                </a:solidFill>
                <a:latin typeface="Arial"/>
                <a:ea typeface="Arial"/>
                <a:cs typeface="Arial"/>
              </a:defRPr>
            </a:pPr>
            <a:r>
              <a:rPr sz="2250" b="0">
                <a:solidFill>
                  <a:srgbClr val="17303D"/>
                </a:solidFill>
                <a:latin typeface="Arial"/>
                <a:ea typeface="Arial"/>
                <a:cs typeface="Arial"/>
              </a:rPr>
              <a:t>Démonstration : rapport descriptif de la semaine 7</a:t>
            </a:r>
          </a:p>
        </p:txBody>
      </p:sp>
      <p:sp>
        <p:nvSpPr>
          <p:cNvPr id="4" name="">
            <a:extLst xmlns:a="http://schemas.openxmlformats.org/drawingml/2006/main">
              <a:ext uri="{FF2B5EF4-FFF2-40B4-BE49-F238E27FC236}">
                <a16:creationId xmlns:a16="http://schemas.microsoft.com/office/drawing/2014/main" id="{A6D2D2AD-7A14-402D-BBF1-4196CB3F683D}"/>
              </a:ext>
            </a:extLst>
          </p:cNvPr>
          <p:cNvSpPr>
            <a:spLocks xmlns:a="http://schemas.openxmlformats.org/drawingml/2006/main" noGrp="1"/>
          </p:cNvSpPr>
          <p:nvPr/>
        </p:nvSpPr>
        <p:spPr>
          <a:xfrm xmlns:a="http://schemas.openxmlformats.org/drawingml/2006/main">
            <a:off x="685800" y="3600450"/>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7303D"/>
                </a:solidFill>
                <a:latin typeface="Arial"/>
                <a:ea typeface="Arial"/>
                <a:cs typeface="Arial"/>
              </a:defRPr>
            </a:defPPr>
            <a:lvl1pPr>
              <a:defRPr sz="2250" b="0">
                <a:solidFill>
                  <a:srgbClr val="17303D"/>
                </a:solidFill>
                <a:latin typeface="Arial"/>
                <a:ea typeface="Arial"/>
                <a:cs typeface="Arial"/>
              </a:defRPr>
            </a:lvl1pPr>
            <a:lvl2pPr>
              <a:defRPr sz="2250" b="0">
                <a:solidFill>
                  <a:srgbClr val="17303D"/>
                </a:solidFill>
                <a:latin typeface="Arial"/>
                <a:ea typeface="Arial"/>
                <a:cs typeface="Arial"/>
              </a:defRPr>
            </a:lvl2pPr>
            <a:lvl3pPr>
              <a:defRPr sz="2250" b="0">
                <a:solidFill>
                  <a:srgbClr val="17303D"/>
                </a:solidFill>
                <a:latin typeface="Arial"/>
                <a:ea typeface="Arial"/>
                <a:cs typeface="Arial"/>
              </a:defRPr>
            </a:lvl3pPr>
            <a:lvl4pPr>
              <a:defRPr sz="2250" b="0">
                <a:solidFill>
                  <a:srgbClr val="17303D"/>
                </a:solidFill>
                <a:latin typeface="Arial"/>
                <a:ea typeface="Arial"/>
                <a:cs typeface="Arial"/>
              </a:defRPr>
            </a:lvl4pPr>
            <a:lvl5pPr>
              <a:defRPr sz="2250" b="0">
                <a:solidFill>
                  <a:srgbClr val="17303D"/>
                </a:solidFill>
                <a:latin typeface="Arial"/>
                <a:ea typeface="Arial"/>
                <a:cs typeface="Arial"/>
              </a:defRPr>
            </a:lvl5pPr>
            <a:lvl6pPr>
              <a:defRPr sz="2250" b="0">
                <a:solidFill>
                  <a:srgbClr val="17303D"/>
                </a:solidFill>
                <a:latin typeface="Arial"/>
                <a:ea typeface="Arial"/>
                <a:cs typeface="Arial"/>
              </a:defRPr>
            </a:lvl6pPr>
            <a:lvl7pPr>
              <a:defRPr sz="2250" b="0">
                <a:solidFill>
                  <a:srgbClr val="17303D"/>
                </a:solidFill>
                <a:latin typeface="Arial"/>
                <a:ea typeface="Arial"/>
                <a:cs typeface="Arial"/>
              </a:defRPr>
            </a:lvl7pPr>
            <a:lvl8pPr>
              <a:defRPr sz="2250" b="0">
                <a:solidFill>
                  <a:srgbClr val="17303D"/>
                </a:solidFill>
                <a:latin typeface="Arial"/>
                <a:ea typeface="Arial"/>
                <a:cs typeface="Arial"/>
              </a:defRPr>
            </a:lvl8pPr>
            <a:lvl9pPr>
              <a:defRPr sz="2250" b="0">
                <a:solidFill>
                  <a:srgbClr val="17303D"/>
                </a:solidFill>
                <a:latin typeface="Arial"/>
                <a:ea typeface="Arial"/>
                <a:cs typeface="Arial"/>
              </a:defRPr>
            </a:lvl9pPr>
          </a:lstStyle>
          <a:p xmlns:a="http://schemas.openxmlformats.org/drawingml/2006/main">
            <a:pPr>
              <a:defRPr sz="2250" b="0">
                <a:solidFill>
                  <a:srgbClr val="17303D"/>
                </a:solidFill>
                <a:latin typeface="Arial"/>
                <a:ea typeface="Arial"/>
                <a:cs typeface="Arial"/>
              </a:defRPr>
            </a:pPr>
            <a:r>
              <a:rPr sz="2250" b="0">
                <a:solidFill>
                  <a:srgbClr val="17303D"/>
                </a:solidFill>
                <a:latin typeface="Arial"/>
                <a:ea typeface="Arial"/>
                <a:cs typeface="Arial"/>
              </a:rPr>
              <a:t>Documentation Quarto et GitHub Pages</a:t>
            </a:r>
          </a:p>
        </p:txBody>
      </p:sp>
      <p:sp>
        <p:nvSpPr>
          <p:cNvPr id="5" name="">
            <a:extLst xmlns:a="http://schemas.openxmlformats.org/drawingml/2006/main">
              <a:ext uri="{FF2B5EF4-FFF2-40B4-BE49-F238E27FC236}">
                <a16:creationId xmlns:a16="http://schemas.microsoft.com/office/drawing/2014/main" id="{81A22795-F1B3-445A-8357-4C0CC8B3CEA8}"/>
              </a:ext>
            </a:extLst>
          </p:cNvPr>
          <p:cNvSpPr>
            <a:spLocks xmlns:a="http://schemas.openxmlformats.org/drawingml/2006/main" noGrp="1"/>
          </p:cNvSpPr>
          <p:nvPr/>
        </p:nvSpPr>
        <p:spPr>
          <a:xfrm xmlns:a="http://schemas.openxmlformats.org/drawingml/2006/main">
            <a:off x="685800" y="502920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087D85"/>
                </a:solidFill>
                <a:latin typeface="Arial"/>
                <a:ea typeface="Arial"/>
                <a:cs typeface="Arial"/>
              </a:defRPr>
            </a:defPPr>
            <a:lvl1pPr>
              <a:defRPr sz="2100" b="0">
                <a:solidFill>
                  <a:srgbClr val="087D85"/>
                </a:solidFill>
                <a:latin typeface="Arial"/>
                <a:ea typeface="Arial"/>
                <a:cs typeface="Arial"/>
              </a:defRPr>
            </a:lvl1pPr>
            <a:lvl2pPr>
              <a:defRPr sz="2100" b="0">
                <a:solidFill>
                  <a:srgbClr val="087D85"/>
                </a:solidFill>
                <a:latin typeface="Arial"/>
                <a:ea typeface="Arial"/>
                <a:cs typeface="Arial"/>
              </a:defRPr>
            </a:lvl2pPr>
            <a:lvl3pPr>
              <a:defRPr sz="2100" b="0">
                <a:solidFill>
                  <a:srgbClr val="087D85"/>
                </a:solidFill>
                <a:latin typeface="Arial"/>
                <a:ea typeface="Arial"/>
                <a:cs typeface="Arial"/>
              </a:defRPr>
            </a:lvl3pPr>
            <a:lvl4pPr>
              <a:defRPr sz="2100" b="0">
                <a:solidFill>
                  <a:srgbClr val="087D85"/>
                </a:solidFill>
                <a:latin typeface="Arial"/>
                <a:ea typeface="Arial"/>
                <a:cs typeface="Arial"/>
              </a:defRPr>
            </a:lvl4pPr>
            <a:lvl5pPr>
              <a:defRPr sz="2100" b="0">
                <a:solidFill>
                  <a:srgbClr val="087D85"/>
                </a:solidFill>
                <a:latin typeface="Arial"/>
                <a:ea typeface="Arial"/>
                <a:cs typeface="Arial"/>
              </a:defRPr>
            </a:lvl5pPr>
            <a:lvl6pPr>
              <a:defRPr sz="2100" b="0">
                <a:solidFill>
                  <a:srgbClr val="087D85"/>
                </a:solidFill>
                <a:latin typeface="Arial"/>
                <a:ea typeface="Arial"/>
                <a:cs typeface="Arial"/>
              </a:defRPr>
            </a:lvl6pPr>
            <a:lvl7pPr>
              <a:defRPr sz="2100" b="0">
                <a:solidFill>
                  <a:srgbClr val="087D85"/>
                </a:solidFill>
                <a:latin typeface="Arial"/>
                <a:ea typeface="Arial"/>
                <a:cs typeface="Arial"/>
              </a:defRPr>
            </a:lvl7pPr>
            <a:lvl8pPr>
              <a:defRPr sz="2100" b="0">
                <a:solidFill>
                  <a:srgbClr val="087D85"/>
                </a:solidFill>
                <a:latin typeface="Arial"/>
                <a:ea typeface="Arial"/>
                <a:cs typeface="Arial"/>
              </a:defRPr>
            </a:lvl8pPr>
            <a:lvl9pPr>
              <a:defRPr sz="2100" b="0">
                <a:solidFill>
                  <a:srgbClr val="087D85"/>
                </a:solidFill>
                <a:latin typeface="Arial"/>
                <a:ea typeface="Arial"/>
                <a:cs typeface="Arial"/>
              </a:defRPr>
            </a:lvl9pPr>
          </a:lstStyle>
          <a:p xmlns:a="http://schemas.openxmlformats.org/drawingml/2006/main">
            <a:pPr>
              <a:defRPr sz="2100" b="0">
                <a:solidFill>
                  <a:srgbClr val="087D85"/>
                </a:solidFill>
                <a:latin typeface="Arial"/>
                <a:ea typeface="Arial"/>
                <a:cs typeface="Arial"/>
              </a:defRPr>
            </a:pPr>
            <a:r>
              <a:rPr sz="2100" b="0">
                <a:solidFill>
                  <a:srgbClr val="087D85"/>
                </a:solidFill>
                <a:latin typeface="Arial"/>
                <a:ea typeface="Arial"/>
                <a:cs typeface="Arial"/>
              </a:rPr>
              <a:t>Aurélien Nicosia, 2026 · CC BY-NC-SA 4.0</a:t>
            </a:r>
          </a:p>
        </p:txBody>
      </p:sp>
    </p:spTree>
    <p:extLst>
      <p:ext uri="{BB962C8B-B14F-4D97-AF65-F5344CB8AC3E}">
        <p14:creationId xmlns:p14="http://schemas.microsoft.com/office/powerpoint/2010/main" val="13413251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2026-10-20T18:51:01.0610000Z</dcterms:created>
  <dcterms:modified xsi:type="dcterms:W3CDTF">2026-10-20T18:51:01.0610000Z</dcterms:modified>
</coreProperties>
</file>